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tags/tag6.xml" ContentType="application/vnd.openxmlformats-officedocument.presentationml.tags+xml"/>
  <Override PartName="/ppt/tags/tag7.xml" ContentType="application/vnd.openxmlformats-officedocument.presentationml.tag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tags/tag8.xml" ContentType="application/vnd.openxmlformats-officedocument.presentationml.tags+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3.xml" ContentType="application/vnd.openxmlformats-officedocument.themeOverride+xml"/>
  <Override PartName="/ppt/tags/tag9.xml" ContentType="application/vnd.openxmlformats-officedocument.presentationml.tags+xml"/>
  <Override PartName="/ppt/notesSlides/notesSlide1.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tags/tag10.xml" ContentType="application/vnd.openxmlformats-officedocument.presentationml.tags+xml"/>
  <Override PartName="/ppt/tags/tag11.xml" ContentType="application/vnd.openxmlformats-officedocument.presentationml.tags+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5.xml" ContentType="application/vnd.openxmlformats-officedocument.themeOverride+xml"/>
  <Override PartName="/ppt/drawings/drawing3.xml" ContentType="application/vnd.openxmlformats-officedocument.drawingml.chartshapes+xml"/>
  <Override PartName="/ppt/tags/tag12.xml" ContentType="application/vnd.openxmlformats-officedocument.presentationml.tags+xml"/>
  <Override PartName="/ppt/charts/chart6.xml" ContentType="application/vnd.openxmlformats-officedocument.drawingml.chart+xml"/>
  <Override PartName="/ppt/theme/themeOverride6.xml" ContentType="application/vnd.openxmlformats-officedocument.themeOverride+xml"/>
  <Override PartName="/ppt/tags/tag13.xml" ContentType="application/vnd.openxmlformats-officedocument.presentationml.tags+xml"/>
  <Override PartName="/ppt/notesSlides/notesSlide2.xml" ContentType="application/vnd.openxmlformats-officedocument.presentationml.notesSlid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7.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drawings/drawing4.xml" ContentType="application/vnd.openxmlformats-officedocument.drawingml.chartshapes+xml"/>
  <Override PartName="/ppt/tags/tag16.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7.xml" ContentType="application/vnd.openxmlformats-officedocument.presentationml.tags+xml"/>
  <Override PartName="/ppt/tags/tag18.xml" ContentType="application/vnd.openxmlformats-officedocument.presentationml.tags+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9.xml" ContentType="application/vnd.openxmlformats-officedocument.themeOverride+xml"/>
  <Override PartName="/ppt/tags/tag19.xml" ContentType="application/vnd.openxmlformats-officedocument.presentationml.tags+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0.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tags/tag24.xml" ContentType="application/vnd.openxmlformats-officedocument.presentationml.tags+xml"/>
  <Override PartName="/ppt/tags/tag25.xml" ContentType="application/vnd.openxmlformats-officedocument.presentationml.tags+xml"/>
  <Override PartName="/ppt/charts/chart13.xml" ContentType="application/vnd.openxmlformats-officedocument.drawingml.chart+xml"/>
  <Override PartName="/ppt/theme/themeOverride13.xml" ContentType="application/vnd.openxmlformats-officedocument.themeOverride+xml"/>
  <Override PartName="/ppt/drawings/drawing5.xml" ContentType="application/vnd.openxmlformats-officedocument.drawingml.chartshape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charts/chart14.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4.xml" ContentType="application/vnd.openxmlformats-officedocument.themeOverride+xml"/>
  <Override PartName="/ppt/tags/tag29.xml" ContentType="application/vnd.openxmlformats-officedocument.presentationml.tags+xml"/>
  <Override PartName="/ppt/charts/chart15.xml" ContentType="application/vnd.openxmlformats-officedocument.drawingml.chart+xml"/>
  <Override PartName="/ppt/theme/themeOverride15.xml" ContentType="application/vnd.openxmlformats-officedocument.themeOverride+xml"/>
  <Override PartName="/ppt/tags/tag30.xml" ContentType="application/vnd.openxmlformats-officedocument.presentationml.tags+xml"/>
  <Override PartName="/ppt/charts/chart16.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6.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tags/tag33.xml" ContentType="application/vnd.openxmlformats-officedocument.presentationml.tags+xml"/>
  <Override PartName="/ppt/charts/chart1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8.xml" ContentType="application/vnd.openxmlformats-officedocument.themeOverride+xml"/>
  <Override PartName="/ppt/tags/tag34.xml" ContentType="application/vnd.openxmlformats-officedocument.presentationml.tags+xml"/>
  <Override PartName="/ppt/tags/tag3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862" r:id="rId5"/>
    <p:sldId id="843" r:id="rId6"/>
    <p:sldId id="292" r:id="rId7"/>
    <p:sldId id="845" r:id="rId8"/>
    <p:sldId id="846" r:id="rId9"/>
    <p:sldId id="851" r:id="rId10"/>
    <p:sldId id="293" r:id="rId11"/>
    <p:sldId id="689" r:id="rId12"/>
    <p:sldId id="822" r:id="rId13"/>
    <p:sldId id="840" r:id="rId14"/>
    <p:sldId id="317" r:id="rId15"/>
    <p:sldId id="342" r:id="rId16"/>
    <p:sldId id="841" r:id="rId17"/>
    <p:sldId id="333" r:id="rId18"/>
    <p:sldId id="867" r:id="rId19"/>
    <p:sldId id="864" r:id="rId20"/>
    <p:sldId id="810" r:id="rId21"/>
    <p:sldId id="343" r:id="rId22"/>
    <p:sldId id="831" r:id="rId23"/>
    <p:sldId id="813" r:id="rId24"/>
    <p:sldId id="868" r:id="rId25"/>
    <p:sldId id="959" r:id="rId26"/>
    <p:sldId id="350" r:id="rId27"/>
    <p:sldId id="865" r:id="rId28"/>
    <p:sldId id="886" r:id="rId29"/>
    <p:sldId id="866" r:id="rId30"/>
    <p:sldId id="443" r:id="rId3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6D462D-5696-433B-8DFC-96A492F9AEC3}" v="650" dt="2025-07-30T15:12:20.348"/>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29" autoAdjust="0"/>
  </p:normalViewPr>
  <p:slideViewPr>
    <p:cSldViewPr>
      <p:cViewPr varScale="1">
        <p:scale>
          <a:sx n="107" d="100"/>
          <a:sy n="107" d="100"/>
        </p:scale>
        <p:origin x="750" y="108"/>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 d="1"/>
        <a:sy n="1" d="1"/>
      </p:scale>
      <p:origin x="0" y="0"/>
    </p:cViewPr>
  </p:notesTextViewPr>
  <p:sorterViewPr>
    <p:cViewPr varScale="1">
      <p:scale>
        <a:sx n="1" d="1"/>
        <a:sy n="1" d="1"/>
      </p:scale>
      <p:origin x="0" y="-115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8.xml"/><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slide" Target="slides/slide14.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3.xml"/><Relationship Id="rId5" Type="http://schemas.openxmlformats.org/officeDocument/2006/relationships/slide" Target="slides/slide7.xml"/><Relationship Id="rId10" Type="http://schemas.openxmlformats.org/officeDocument/2006/relationships/slide" Target="slides/slide12.xml"/><Relationship Id="rId4" Type="http://schemas.openxmlformats.org/officeDocument/2006/relationships/slide" Target="slides/slide6.xml"/><Relationship Id="rId9" Type="http://schemas.openxmlformats.org/officeDocument/2006/relationships/slide" Target="slides/slide11.xml"/><Relationship Id="rId14" Type="http://schemas.openxmlformats.org/officeDocument/2006/relationships/slide" Target="slides/slide2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156D462D-5696-433B-8DFC-96A492F9AEC3}"/>
    <pc:docChg chg="undo redo custSel addSld delSld modSld sldOrd modMainMaster">
      <pc:chgData name="Kellermann, Christiane" userId="ad71d5e9-8c27-4886-9d0d-7f91d24f4470" providerId="ADAL" clId="{156D462D-5696-433B-8DFC-96A492F9AEC3}" dt="2025-07-30T15:11:37.197" v="5187" actId="20577"/>
      <pc:docMkLst>
        <pc:docMk/>
      </pc:docMkLst>
      <pc:sldChg chg="del">
        <pc:chgData name="Kellermann, Christiane" userId="ad71d5e9-8c27-4886-9d0d-7f91d24f4470" providerId="ADAL" clId="{156D462D-5696-433B-8DFC-96A492F9AEC3}" dt="2025-05-22T07:52:33.622" v="299" actId="47"/>
        <pc:sldMkLst>
          <pc:docMk/>
          <pc:sldMk cId="565762186" sldId="264"/>
        </pc:sldMkLst>
      </pc:sldChg>
      <pc:sldChg chg="del">
        <pc:chgData name="Kellermann, Christiane" userId="ad71d5e9-8c27-4886-9d0d-7f91d24f4470" providerId="ADAL" clId="{156D462D-5696-433B-8DFC-96A492F9AEC3}" dt="2025-05-22T14:13:54.742" v="2153" actId="47"/>
        <pc:sldMkLst>
          <pc:docMk/>
          <pc:sldMk cId="1890011580" sldId="270"/>
        </pc:sldMkLst>
      </pc:sldChg>
      <pc:sldChg chg="addSp delSp modSp del mod modClrScheme chgLayout">
        <pc:chgData name="Kellermann, Christiane" userId="ad71d5e9-8c27-4886-9d0d-7f91d24f4470" providerId="ADAL" clId="{156D462D-5696-433B-8DFC-96A492F9AEC3}" dt="2025-07-30T14:53:26.512" v="3544" actId="47"/>
        <pc:sldMkLst>
          <pc:docMk/>
          <pc:sldMk cId="808052755" sldId="272"/>
        </pc:sldMkLst>
        <pc:spChg chg="add del mod modVis">
          <ac:chgData name="Kellermann, Christiane" userId="ad71d5e9-8c27-4886-9d0d-7f91d24f4470" providerId="ADAL" clId="{156D462D-5696-433B-8DFC-96A492F9AEC3}" dt="2025-07-30T14:00:10.858" v="2911"/>
          <ac:spMkLst>
            <pc:docMk/>
            <pc:sldMk cId="808052755" sldId="272"/>
            <ac:spMk id="2" creationId="{7E462FE2-B852-C102-9250-2FA75D59F18A}"/>
          </ac:spMkLst>
        </pc:spChg>
        <pc:spChg chg="mod ord">
          <ac:chgData name="Kellermann, Christiane" userId="ad71d5e9-8c27-4886-9d0d-7f91d24f4470" providerId="ADAL" clId="{156D462D-5696-433B-8DFC-96A492F9AEC3}" dt="2025-07-30T14:00:10.791" v="2888" actId="948"/>
          <ac:spMkLst>
            <pc:docMk/>
            <pc:sldMk cId="808052755" sldId="272"/>
            <ac:spMk id="19" creationId="{56D9A8FF-D5CF-4E6A-997C-B33273C02507}"/>
          </ac:spMkLst>
        </pc:spChg>
        <pc:spChg chg="mod ord">
          <ac:chgData name="Kellermann, Christiane" userId="ad71d5e9-8c27-4886-9d0d-7f91d24f4470" providerId="ADAL" clId="{156D462D-5696-433B-8DFC-96A492F9AEC3}" dt="2025-07-30T14:00:37.644" v="2917" actId="6549"/>
          <ac:spMkLst>
            <pc:docMk/>
            <pc:sldMk cId="808052755" sldId="272"/>
            <ac:spMk id="26" creationId="{4FC0A6AB-6392-4335-9DE7-665C250FB210}"/>
          </ac:spMkLst>
        </pc:spChg>
        <pc:graphicFrameChg chg="mod">
          <ac:chgData name="Kellermann, Christiane" userId="ad71d5e9-8c27-4886-9d0d-7f91d24f4470" providerId="ADAL" clId="{156D462D-5696-433B-8DFC-96A492F9AEC3}" dt="2025-07-30T14:00:10.859" v="2913"/>
          <ac:graphicFrameMkLst>
            <pc:docMk/>
            <pc:sldMk cId="808052755" sldId="272"/>
            <ac:graphicFrameMk id="6" creationId="{B676590B-316B-404C-8022-AE7D5A39428C}"/>
          </ac:graphicFrameMkLst>
        </pc:graphicFrameChg>
      </pc:sldChg>
      <pc:sldChg chg="addSp delSp modSp del mod modClrScheme chgLayout">
        <pc:chgData name="Kellermann, Christiane" userId="ad71d5e9-8c27-4886-9d0d-7f91d24f4470" providerId="ADAL" clId="{156D462D-5696-433B-8DFC-96A492F9AEC3}" dt="2025-07-30T14:21:04.211" v="2967" actId="47"/>
        <pc:sldMkLst>
          <pc:docMk/>
          <pc:sldMk cId="187286218" sldId="289"/>
        </pc:sldMkLst>
      </pc:sldChg>
      <pc:sldChg chg="addSp delSp modSp mod modClrScheme chgLayout">
        <pc:chgData name="Kellermann, Christiane" userId="ad71d5e9-8c27-4886-9d0d-7f91d24f4470" providerId="ADAL" clId="{156D462D-5696-433B-8DFC-96A492F9AEC3}" dt="2025-07-30T14:24:12.612" v="2992" actId="6549"/>
        <pc:sldMkLst>
          <pc:docMk/>
          <pc:sldMk cId="3342979864" sldId="292"/>
        </pc:sldMkLst>
        <pc:spChg chg="mod ord">
          <ac:chgData name="Kellermann, Christiane" userId="ad71d5e9-8c27-4886-9d0d-7f91d24f4470" providerId="ADAL" clId="{156D462D-5696-433B-8DFC-96A492F9AEC3}" dt="2025-05-22T07:55:00.021" v="446" actId="948"/>
          <ac:spMkLst>
            <pc:docMk/>
            <pc:sldMk cId="3342979864" sldId="292"/>
            <ac:spMk id="2" creationId="{00000000-0000-0000-0000-000000000000}"/>
          </ac:spMkLst>
        </pc:spChg>
        <pc:spChg chg="mod ord">
          <ac:chgData name="Kellermann, Christiane" userId="ad71d5e9-8c27-4886-9d0d-7f91d24f4470" providerId="ADAL" clId="{156D462D-5696-433B-8DFC-96A492F9AEC3}" dt="2025-05-22T07:53:22.790" v="305" actId="700"/>
          <ac:spMkLst>
            <pc:docMk/>
            <pc:sldMk cId="3342979864" sldId="292"/>
            <ac:spMk id="3" creationId="{00000000-0000-0000-0000-000000000000}"/>
          </ac:spMkLst>
        </pc:spChg>
        <pc:spChg chg="add mod ord">
          <ac:chgData name="Kellermann, Christiane" userId="ad71d5e9-8c27-4886-9d0d-7f91d24f4470" providerId="ADAL" clId="{156D462D-5696-433B-8DFC-96A492F9AEC3}" dt="2025-05-22T07:54:34.518" v="441" actId="20577"/>
          <ac:spMkLst>
            <pc:docMk/>
            <pc:sldMk cId="3342979864" sldId="292"/>
            <ac:spMk id="6" creationId="{3D299D1C-3668-64AE-2FAC-D2599EE4224F}"/>
          </ac:spMkLst>
        </pc:spChg>
        <pc:spChg chg="add mod ord">
          <ac:chgData name="Kellermann, Christiane" userId="ad71d5e9-8c27-4886-9d0d-7f91d24f4470" providerId="ADAL" clId="{156D462D-5696-433B-8DFC-96A492F9AEC3}" dt="2025-05-22T07:53:37.954" v="307" actId="20577"/>
          <ac:spMkLst>
            <pc:docMk/>
            <pc:sldMk cId="3342979864" sldId="292"/>
            <ac:spMk id="7" creationId="{504B2953-7E7E-1D50-845E-160E2CB611D6}"/>
          </ac:spMkLst>
        </pc:spChg>
        <pc:spChg chg="mod ord">
          <ac:chgData name="Kellermann, Christiane" userId="ad71d5e9-8c27-4886-9d0d-7f91d24f4470" providerId="ADAL" clId="{156D462D-5696-433B-8DFC-96A492F9AEC3}" dt="2025-05-22T07:53:51.537" v="322" actId="20577"/>
          <ac:spMkLst>
            <pc:docMk/>
            <pc:sldMk cId="3342979864" sldId="292"/>
            <ac:spMk id="12" creationId="{DD37572B-66E5-451D-B613-52F8D1D54C60}"/>
          </ac:spMkLst>
        </pc:spChg>
        <pc:spChg chg="mod ord">
          <ac:chgData name="Kellermann, Christiane" userId="ad71d5e9-8c27-4886-9d0d-7f91d24f4470" providerId="ADAL" clId="{156D462D-5696-433B-8DFC-96A492F9AEC3}" dt="2025-07-30T14:24:12.612" v="2992" actId="6549"/>
          <ac:spMkLst>
            <pc:docMk/>
            <pc:sldMk cId="3342979864" sldId="292"/>
            <ac:spMk id="15" creationId="{D2697465-220A-49D9-808D-3CE660A88AD8}"/>
          </ac:spMkLst>
        </pc:spChg>
        <pc:graphicFrameChg chg="mod">
          <ac:chgData name="Kellermann, Christiane" userId="ad71d5e9-8c27-4886-9d0d-7f91d24f4470" providerId="ADAL" clId="{156D462D-5696-433B-8DFC-96A492F9AEC3}" dt="2025-05-22T07:55:00.072" v="471"/>
          <ac:graphicFrameMkLst>
            <pc:docMk/>
            <pc:sldMk cId="3342979864" sldId="292"/>
            <ac:graphicFrameMk id="5" creationId="{00000000-0000-0000-0000-000000000000}"/>
          </ac:graphicFrameMkLst>
        </pc:graphicFrameChg>
        <pc:graphicFrameChg chg="add mod">
          <ac:chgData name="Kellermann, Christiane" userId="ad71d5e9-8c27-4886-9d0d-7f91d24f4470" providerId="ADAL" clId="{156D462D-5696-433B-8DFC-96A492F9AEC3}" dt="2025-05-22T07:59:09.448" v="492"/>
          <ac:graphicFrameMkLst>
            <pc:docMk/>
            <pc:sldMk cId="3342979864" sldId="292"/>
            <ac:graphicFrameMk id="14" creationId="{00000000-0008-0000-0100-000006000000}"/>
          </ac:graphicFrameMkLst>
        </pc:graphicFrameChg>
      </pc:sldChg>
      <pc:sldChg chg="addSp delSp modSp add mod ord">
        <pc:chgData name="Kellermann, Christiane" userId="ad71d5e9-8c27-4886-9d0d-7f91d24f4470" providerId="ADAL" clId="{156D462D-5696-433B-8DFC-96A492F9AEC3}" dt="2025-07-30T15:07:58.136" v="5094"/>
        <pc:sldMkLst>
          <pc:docMk/>
          <pc:sldMk cId="2020727593" sldId="293"/>
        </pc:sldMkLst>
        <pc:spChg chg="mod">
          <ac:chgData name="Kellermann, Christiane" userId="ad71d5e9-8c27-4886-9d0d-7f91d24f4470" providerId="ADAL" clId="{156D462D-5696-433B-8DFC-96A492F9AEC3}" dt="2025-07-30T15:07:58.084" v="5069" actId="948"/>
          <ac:spMkLst>
            <pc:docMk/>
            <pc:sldMk cId="2020727593" sldId="293"/>
            <ac:spMk id="2" creationId="{00000000-0000-0000-0000-000000000000}"/>
          </ac:spMkLst>
        </pc:spChg>
        <pc:spChg chg="add del mod modVis">
          <ac:chgData name="Kellermann, Christiane" userId="ad71d5e9-8c27-4886-9d0d-7f91d24f4470" providerId="ADAL" clId="{156D462D-5696-433B-8DFC-96A492F9AEC3}" dt="2025-07-30T15:00:04.502" v="3929"/>
          <ac:spMkLst>
            <pc:docMk/>
            <pc:sldMk cId="2020727593" sldId="293"/>
            <ac:spMk id="7" creationId="{C9C3692E-6ECF-4AE3-EE53-CC4A0A2C06E5}"/>
          </ac:spMkLst>
        </pc:spChg>
        <pc:spChg chg="add del mod modVis">
          <ac:chgData name="Kellermann, Christiane" userId="ad71d5e9-8c27-4886-9d0d-7f91d24f4470" providerId="ADAL" clId="{156D462D-5696-433B-8DFC-96A492F9AEC3}" dt="2025-07-30T15:07:58.133" v="5092"/>
          <ac:spMkLst>
            <pc:docMk/>
            <pc:sldMk cId="2020727593" sldId="293"/>
            <ac:spMk id="8" creationId="{9793498D-9570-9DBE-6F1E-3F42B78857EE}"/>
          </ac:spMkLst>
        </pc:spChg>
        <pc:graphicFrameChg chg="mod">
          <ac:chgData name="Kellermann, Christiane" userId="ad71d5e9-8c27-4886-9d0d-7f91d24f4470" providerId="ADAL" clId="{156D462D-5696-433B-8DFC-96A492F9AEC3}" dt="2025-07-30T14:08:56.964" v="2937" actId="255"/>
          <ac:graphicFrameMkLst>
            <pc:docMk/>
            <pc:sldMk cId="2020727593" sldId="293"/>
            <ac:graphicFrameMk id="10" creationId="{E64C68E1-BCA3-4C2B-807E-8E29BBC429D7}"/>
          </ac:graphicFrameMkLst>
        </pc:graphicFrameChg>
        <pc:graphicFrameChg chg="mod">
          <ac:chgData name="Kellermann, Christiane" userId="ad71d5e9-8c27-4886-9d0d-7f91d24f4470" providerId="ADAL" clId="{156D462D-5696-433B-8DFC-96A492F9AEC3}" dt="2025-07-30T15:07:58.136" v="5094"/>
          <ac:graphicFrameMkLst>
            <pc:docMk/>
            <pc:sldMk cId="2020727593" sldId="293"/>
            <ac:graphicFrameMk id="13" creationId="{D48935C8-8393-30E6-5585-C02C806FCD31}"/>
          </ac:graphicFrameMkLst>
        </pc:graphicFrameChg>
      </pc:sldChg>
      <pc:sldChg chg="modSp add del ord">
        <pc:chgData name="Kellermann, Christiane" userId="ad71d5e9-8c27-4886-9d0d-7f91d24f4470" providerId="ADAL" clId="{156D462D-5696-433B-8DFC-96A492F9AEC3}" dt="2025-07-30T14:48:56.942" v="3379"/>
        <pc:sldMkLst>
          <pc:docMk/>
          <pc:sldMk cId="4114485940" sldId="317"/>
        </pc:sldMkLst>
        <pc:graphicFrameChg chg="mod">
          <ac:chgData name="Kellermann, Christiane" userId="ad71d5e9-8c27-4886-9d0d-7f91d24f4470" providerId="ADAL" clId="{156D462D-5696-433B-8DFC-96A492F9AEC3}" dt="2025-07-30T14:15:02.653" v="2951" actId="255"/>
          <ac:graphicFrameMkLst>
            <pc:docMk/>
            <pc:sldMk cId="4114485940" sldId="317"/>
            <ac:graphicFrameMk id="12" creationId="{00000000-0008-0000-0400-000004000000}"/>
          </ac:graphicFrameMkLst>
        </pc:graphicFrameChg>
      </pc:sldChg>
      <pc:sldChg chg="add del">
        <pc:chgData name="Kellermann, Christiane" userId="ad71d5e9-8c27-4886-9d0d-7f91d24f4470" providerId="ADAL" clId="{156D462D-5696-433B-8DFC-96A492F9AEC3}" dt="2025-07-30T13:58:35.553" v="2885" actId="47"/>
        <pc:sldMkLst>
          <pc:docMk/>
          <pc:sldMk cId="3961755302" sldId="332"/>
        </pc:sldMkLst>
      </pc:sldChg>
      <pc:sldChg chg="addSp delSp modSp mod ord modClrScheme chgLayout">
        <pc:chgData name="Kellermann, Christiane" userId="ad71d5e9-8c27-4886-9d0d-7f91d24f4470" providerId="ADAL" clId="{156D462D-5696-433B-8DFC-96A492F9AEC3}" dt="2025-07-30T14:34:37.228" v="3153"/>
        <pc:sldMkLst>
          <pc:docMk/>
          <pc:sldMk cId="1467875968" sldId="333"/>
        </pc:sldMkLst>
        <pc:spChg chg="mod ord">
          <ac:chgData name="Kellermann, Christiane" userId="ad71d5e9-8c27-4886-9d0d-7f91d24f4470" providerId="ADAL" clId="{156D462D-5696-433B-8DFC-96A492F9AEC3}" dt="2025-05-22T13:41:56.353" v="1386" actId="700"/>
          <ac:spMkLst>
            <pc:docMk/>
            <pc:sldMk cId="1467875968" sldId="333"/>
            <ac:spMk id="2" creationId="{00000000-0000-0000-0000-000000000000}"/>
          </ac:spMkLst>
        </pc:spChg>
        <pc:spChg chg="mod ord">
          <ac:chgData name="Kellermann, Christiane" userId="ad71d5e9-8c27-4886-9d0d-7f91d24f4470" providerId="ADAL" clId="{156D462D-5696-433B-8DFC-96A492F9AEC3}" dt="2025-07-30T13:57:07.650" v="2874" actId="6549"/>
          <ac:spMkLst>
            <pc:docMk/>
            <pc:sldMk cId="1467875968" sldId="333"/>
            <ac:spMk id="3" creationId="{00000000-0000-0000-0000-000000000000}"/>
          </ac:spMkLst>
        </pc:spChg>
        <pc:spChg chg="mod ord">
          <ac:chgData name="Kellermann, Christiane" userId="ad71d5e9-8c27-4886-9d0d-7f91d24f4470" providerId="ADAL" clId="{156D462D-5696-433B-8DFC-96A492F9AEC3}" dt="2025-05-22T13:41:56.353" v="1386" actId="700"/>
          <ac:spMkLst>
            <pc:docMk/>
            <pc:sldMk cId="1467875968" sldId="333"/>
            <ac:spMk id="4" creationId="{00000000-0000-0000-0000-000000000000}"/>
          </ac:spMkLst>
        </pc:spChg>
        <pc:spChg chg="mod ord">
          <ac:chgData name="Kellermann, Christiane" userId="ad71d5e9-8c27-4886-9d0d-7f91d24f4470" providerId="ADAL" clId="{156D462D-5696-433B-8DFC-96A492F9AEC3}" dt="2025-07-30T13:57:40.897" v="2883" actId="6549"/>
          <ac:spMkLst>
            <pc:docMk/>
            <pc:sldMk cId="1467875968" sldId="333"/>
            <ac:spMk id="5" creationId="{17C38F73-3084-4CA4-9E06-0C01C90AD9EE}"/>
          </ac:spMkLst>
        </pc:spChg>
        <pc:spChg chg="mod ord">
          <ac:chgData name="Kellermann, Christiane" userId="ad71d5e9-8c27-4886-9d0d-7f91d24f4470" providerId="ADAL" clId="{156D462D-5696-433B-8DFC-96A492F9AEC3}" dt="2025-05-22T13:41:56.353" v="1386" actId="700"/>
          <ac:spMkLst>
            <pc:docMk/>
            <pc:sldMk cId="1467875968" sldId="333"/>
            <ac:spMk id="6" creationId="{00000000-0000-0000-0000-000000000000}"/>
          </ac:spMkLst>
        </pc:spChg>
        <pc:spChg chg="mod ord">
          <ac:chgData name="Kellermann, Christiane" userId="ad71d5e9-8c27-4886-9d0d-7f91d24f4470" providerId="ADAL" clId="{156D462D-5696-433B-8DFC-96A492F9AEC3}" dt="2025-05-22T13:42:01.847" v="1387" actId="207"/>
          <ac:spMkLst>
            <pc:docMk/>
            <pc:sldMk cId="1467875968" sldId="333"/>
            <ac:spMk id="8" creationId="{00000000-0000-0000-0000-000000000000}"/>
          </ac:spMkLst>
        </pc:spChg>
        <pc:spChg chg="add del mod">
          <ac:chgData name="Kellermann, Christiane" userId="ad71d5e9-8c27-4886-9d0d-7f91d24f4470" providerId="ADAL" clId="{156D462D-5696-433B-8DFC-96A492F9AEC3}" dt="2025-07-30T13:57:04.675" v="2872"/>
          <ac:spMkLst>
            <pc:docMk/>
            <pc:sldMk cId="1467875968" sldId="333"/>
            <ac:spMk id="10" creationId="{E81FCC40-5841-C3EE-BD8E-A1399CAB374C}"/>
          </ac:spMkLst>
        </pc:spChg>
        <pc:graphicFrameChg chg="add del mod">
          <ac:chgData name="Kellermann, Christiane" userId="ad71d5e9-8c27-4886-9d0d-7f91d24f4470" providerId="ADAL" clId="{156D462D-5696-433B-8DFC-96A492F9AEC3}" dt="2025-07-30T13:57:01.271" v="2870" actId="478"/>
          <ac:graphicFrameMkLst>
            <pc:docMk/>
            <pc:sldMk cId="1467875968" sldId="333"/>
            <ac:graphicFrameMk id="11" creationId="{0656DD7F-D565-4F69-A946-7A237DFEFAE9}"/>
          </ac:graphicFrameMkLst>
        </pc:graphicFrameChg>
        <pc:graphicFrameChg chg="add del mod ord">
          <ac:chgData name="Kellermann, Christiane" userId="ad71d5e9-8c27-4886-9d0d-7f91d24f4470" providerId="ADAL" clId="{156D462D-5696-433B-8DFC-96A492F9AEC3}" dt="2025-07-30T14:07:27.343" v="2926" actId="255"/>
          <ac:graphicFrameMkLst>
            <pc:docMk/>
            <pc:sldMk cId="1467875968" sldId="333"/>
            <ac:graphicFrameMk id="12" creationId="{0656DD7F-D565-4F69-A946-7A237DFEFAE9}"/>
          </ac:graphicFrameMkLst>
        </pc:graphicFrameChg>
      </pc:sldChg>
      <pc:sldChg chg="addSp delSp modSp mod modClrScheme chgLayout">
        <pc:chgData name="Kellermann, Christiane" userId="ad71d5e9-8c27-4886-9d0d-7f91d24f4470" providerId="ADAL" clId="{156D462D-5696-433B-8DFC-96A492F9AEC3}" dt="2025-05-22T13:17:47.315" v="814"/>
        <pc:sldMkLst>
          <pc:docMk/>
          <pc:sldMk cId="425172374" sldId="342"/>
        </pc:sldMkLst>
        <pc:spChg chg="mod ord">
          <ac:chgData name="Kellermann, Christiane" userId="ad71d5e9-8c27-4886-9d0d-7f91d24f4470" providerId="ADAL" clId="{156D462D-5696-433B-8DFC-96A492F9AEC3}" dt="2025-05-22T13:15:44.832" v="611" actId="700"/>
          <ac:spMkLst>
            <pc:docMk/>
            <pc:sldMk cId="425172374" sldId="342"/>
            <ac:spMk id="3" creationId="{00000000-0000-0000-0000-000000000000}"/>
          </ac:spMkLst>
        </pc:spChg>
        <pc:spChg chg="mod">
          <ac:chgData name="Kellermann, Christiane" userId="ad71d5e9-8c27-4886-9d0d-7f91d24f4470" providerId="ADAL" clId="{156D462D-5696-433B-8DFC-96A492F9AEC3}" dt="2025-05-22T13:17:08.331" v="648" actId="207"/>
          <ac:spMkLst>
            <pc:docMk/>
            <pc:sldMk cId="425172374" sldId="342"/>
            <ac:spMk id="12" creationId="{DF398F33-CA55-4CE0-9692-89657F7CF9D0}"/>
          </ac:spMkLst>
        </pc:spChg>
        <pc:spChg chg="mod">
          <ac:chgData name="Kellermann, Christiane" userId="ad71d5e9-8c27-4886-9d0d-7f91d24f4470" providerId="ADAL" clId="{156D462D-5696-433B-8DFC-96A492F9AEC3}" dt="2025-05-22T13:17:18.950" v="650" actId="207"/>
          <ac:spMkLst>
            <pc:docMk/>
            <pc:sldMk cId="425172374" sldId="342"/>
            <ac:spMk id="13" creationId="{A15A612C-1039-49FF-8145-A9CBDED62D77}"/>
          </ac:spMkLst>
        </pc:spChg>
        <pc:spChg chg="mod">
          <ac:chgData name="Kellermann, Christiane" userId="ad71d5e9-8c27-4886-9d0d-7f91d24f4470" providerId="ADAL" clId="{156D462D-5696-433B-8DFC-96A492F9AEC3}" dt="2025-05-22T13:16:54.967" v="646" actId="207"/>
          <ac:spMkLst>
            <pc:docMk/>
            <pc:sldMk cId="425172374" sldId="342"/>
            <ac:spMk id="14" creationId="{6DD5A026-371A-40F1-9548-2EA550EE2D1D}"/>
          </ac:spMkLst>
        </pc:spChg>
        <pc:spChg chg="mod">
          <ac:chgData name="Kellermann, Christiane" userId="ad71d5e9-8c27-4886-9d0d-7f91d24f4470" providerId="ADAL" clId="{156D462D-5696-433B-8DFC-96A492F9AEC3}" dt="2025-05-22T13:17:02.006" v="647" actId="207"/>
          <ac:spMkLst>
            <pc:docMk/>
            <pc:sldMk cId="425172374" sldId="342"/>
            <ac:spMk id="24" creationId="{60AAF12F-6392-4C22-BE79-A337D0F3FD06}"/>
          </ac:spMkLst>
        </pc:spChg>
        <pc:spChg chg="mod">
          <ac:chgData name="Kellermann, Christiane" userId="ad71d5e9-8c27-4886-9d0d-7f91d24f4470" providerId="ADAL" clId="{156D462D-5696-433B-8DFC-96A492F9AEC3}" dt="2025-05-22T13:17:14.045" v="649" actId="207"/>
          <ac:spMkLst>
            <pc:docMk/>
            <pc:sldMk cId="425172374" sldId="342"/>
            <ac:spMk id="25" creationId="{3C4E9DB7-FE5E-4853-9E61-FA4F724995FD}"/>
          </ac:spMkLst>
        </pc:spChg>
        <pc:spChg chg="mod">
          <ac:chgData name="Kellermann, Christiane" userId="ad71d5e9-8c27-4886-9d0d-7f91d24f4470" providerId="ADAL" clId="{156D462D-5696-433B-8DFC-96A492F9AEC3}" dt="2025-05-22T13:17:22.504" v="651" actId="207"/>
          <ac:spMkLst>
            <pc:docMk/>
            <pc:sldMk cId="425172374" sldId="342"/>
            <ac:spMk id="26" creationId="{7B21CF10-727B-446F-A017-CC89478F6892}"/>
          </ac:spMkLst>
        </pc:spChg>
        <pc:spChg chg="mod ord">
          <ac:chgData name="Kellermann, Christiane" userId="ad71d5e9-8c27-4886-9d0d-7f91d24f4470" providerId="ADAL" clId="{156D462D-5696-433B-8DFC-96A492F9AEC3}" dt="2025-05-22T13:17:47.263" v="789" actId="948"/>
          <ac:spMkLst>
            <pc:docMk/>
            <pc:sldMk cId="425172374" sldId="342"/>
            <ac:spMk id="9218" creationId="{00000000-0000-0000-0000-000000000000}"/>
          </ac:spMkLst>
        </pc:spChg>
        <pc:graphicFrameChg chg="mod">
          <ac:chgData name="Kellermann, Christiane" userId="ad71d5e9-8c27-4886-9d0d-7f91d24f4470" providerId="ADAL" clId="{156D462D-5696-433B-8DFC-96A492F9AEC3}" dt="2025-05-22T13:17:47.315" v="814"/>
          <ac:graphicFrameMkLst>
            <pc:docMk/>
            <pc:sldMk cId="425172374" sldId="342"/>
            <ac:graphicFrameMk id="4" creationId="{2C6D8715-52E6-4F89-A85E-A01EA861EC1C}"/>
          </ac:graphicFrameMkLst>
        </pc:graphicFrameChg>
        <pc:graphicFrameChg chg="mod">
          <ac:chgData name="Kellermann, Christiane" userId="ad71d5e9-8c27-4886-9d0d-7f91d24f4470" providerId="ADAL" clId="{156D462D-5696-433B-8DFC-96A492F9AEC3}" dt="2025-05-22T13:16:31.277" v="645"/>
          <ac:graphicFrameMkLst>
            <pc:docMk/>
            <pc:sldMk cId="425172374" sldId="342"/>
            <ac:graphicFrameMk id="20" creationId="{142D91E9-3668-4EBF-BCD3-246972094A8A}"/>
          </ac:graphicFrameMkLst>
        </pc:graphicFrameChg>
      </pc:sldChg>
      <pc:sldChg chg="addSp delSp modSp mod ord modClrScheme chgLayout">
        <pc:chgData name="Kellermann, Christiane" userId="ad71d5e9-8c27-4886-9d0d-7f91d24f4470" providerId="ADAL" clId="{156D462D-5696-433B-8DFC-96A492F9AEC3}" dt="2025-07-30T15:01:59.721" v="4188"/>
        <pc:sldMkLst>
          <pc:docMk/>
          <pc:sldMk cId="2633857563" sldId="343"/>
        </pc:sldMkLst>
        <pc:spChg chg="add del mod modVis">
          <ac:chgData name="Kellermann, Christiane" userId="ad71d5e9-8c27-4886-9d0d-7f91d24f4470" providerId="ADAL" clId="{156D462D-5696-433B-8DFC-96A492F9AEC3}" dt="2025-07-30T15:01:38.415" v="4057"/>
          <ac:spMkLst>
            <pc:docMk/>
            <pc:sldMk cId="2633857563" sldId="343"/>
            <ac:spMk id="2" creationId="{C1A7D942-A0D8-449B-3E19-E645763CA44A}"/>
          </ac:spMkLst>
        </pc:spChg>
        <pc:spChg chg="mod ord">
          <ac:chgData name="Kellermann, Christiane" userId="ad71d5e9-8c27-4886-9d0d-7f91d24f4470" providerId="ADAL" clId="{156D462D-5696-433B-8DFC-96A492F9AEC3}" dt="2025-05-22T13:47:17.997" v="1510" actId="700"/>
          <ac:spMkLst>
            <pc:docMk/>
            <pc:sldMk cId="2633857563" sldId="343"/>
            <ac:spMk id="3" creationId="{00000000-0000-0000-0000-000000000000}"/>
          </ac:spMkLst>
        </pc:spChg>
        <pc:spChg chg="mod ord">
          <ac:chgData name="Kellermann, Christiane" userId="ad71d5e9-8c27-4886-9d0d-7f91d24f4470" providerId="ADAL" clId="{156D462D-5696-433B-8DFC-96A492F9AEC3}" dt="2025-07-30T15:01:59.104" v="4186" actId="14100"/>
          <ac:spMkLst>
            <pc:docMk/>
            <pc:sldMk cId="2633857563" sldId="343"/>
            <ac:spMk id="4" creationId="{00000000-0000-0000-0000-000000000000}"/>
          </ac:spMkLst>
        </pc:spChg>
        <pc:spChg chg="mod">
          <ac:chgData name="Kellermann, Christiane" userId="ad71d5e9-8c27-4886-9d0d-7f91d24f4470" providerId="ADAL" clId="{156D462D-5696-433B-8DFC-96A492F9AEC3}" dt="2025-05-22T13:47:56.227" v="1555" actId="207"/>
          <ac:spMkLst>
            <pc:docMk/>
            <pc:sldMk cId="2633857563" sldId="343"/>
            <ac:spMk id="6" creationId="{00000000-0000-0000-0000-000000000000}"/>
          </ac:spMkLst>
        </pc:spChg>
        <pc:spChg chg="add del mod modVis">
          <ac:chgData name="Kellermann, Christiane" userId="ad71d5e9-8c27-4886-9d0d-7f91d24f4470" providerId="ADAL" clId="{156D462D-5696-433B-8DFC-96A492F9AEC3}" dt="2025-07-30T15:01:46.636" v="4089"/>
          <ac:spMkLst>
            <pc:docMk/>
            <pc:sldMk cId="2633857563" sldId="343"/>
            <ac:spMk id="7" creationId="{4DA9C6AA-4121-C017-12F5-C7D8A0520BB4}"/>
          </ac:spMkLst>
        </pc:spChg>
        <pc:spChg chg="add del mod modVis">
          <ac:chgData name="Kellermann, Christiane" userId="ad71d5e9-8c27-4886-9d0d-7f91d24f4470" providerId="ADAL" clId="{156D462D-5696-433B-8DFC-96A492F9AEC3}" dt="2025-07-30T15:01:49.243" v="4129"/>
          <ac:spMkLst>
            <pc:docMk/>
            <pc:sldMk cId="2633857563" sldId="343"/>
            <ac:spMk id="9" creationId="{566B4996-DB31-0FA9-6943-20DE553A42EA}"/>
          </ac:spMkLst>
        </pc:spChg>
        <pc:spChg chg="add del mod modVis">
          <ac:chgData name="Kellermann, Christiane" userId="ad71d5e9-8c27-4886-9d0d-7f91d24f4470" providerId="ADAL" clId="{156D462D-5696-433B-8DFC-96A492F9AEC3}" dt="2025-07-30T15:01:53.411" v="4156"/>
          <ac:spMkLst>
            <pc:docMk/>
            <pc:sldMk cId="2633857563" sldId="343"/>
            <ac:spMk id="10" creationId="{7E94E02C-3F70-5028-DBD8-5F8B8B990302}"/>
          </ac:spMkLst>
        </pc:spChg>
        <pc:spChg chg="add del mod modVis">
          <ac:chgData name="Kellermann, Christiane" userId="ad71d5e9-8c27-4886-9d0d-7f91d24f4470" providerId="ADAL" clId="{156D462D-5696-433B-8DFC-96A492F9AEC3}" dt="2025-07-30T15:01:56.006" v="4183"/>
          <ac:spMkLst>
            <pc:docMk/>
            <pc:sldMk cId="2633857563" sldId="343"/>
            <ac:spMk id="11" creationId="{DD1BF1C3-1CDB-D554-63D6-6A5370158398}"/>
          </ac:spMkLst>
        </pc:spChg>
        <pc:spChg chg="mod">
          <ac:chgData name="Kellermann, Christiane" userId="ad71d5e9-8c27-4886-9d0d-7f91d24f4470" providerId="ADAL" clId="{156D462D-5696-433B-8DFC-96A492F9AEC3}" dt="2025-05-22T13:47:41.727" v="1553" actId="207"/>
          <ac:spMkLst>
            <pc:docMk/>
            <pc:sldMk cId="2633857563" sldId="343"/>
            <ac:spMk id="12" creationId="{00000000-0000-0000-0000-000000000000}"/>
          </ac:spMkLst>
        </pc:spChg>
        <pc:spChg chg="mod">
          <ac:chgData name="Kellermann, Christiane" userId="ad71d5e9-8c27-4886-9d0d-7f91d24f4470" providerId="ADAL" clId="{156D462D-5696-433B-8DFC-96A492F9AEC3}" dt="2025-05-22T13:47:41.727" v="1553" actId="207"/>
          <ac:spMkLst>
            <pc:docMk/>
            <pc:sldMk cId="2633857563" sldId="343"/>
            <ac:spMk id="14" creationId="{00000000-0000-0000-0000-000000000000}"/>
          </ac:spMkLst>
        </pc:spChg>
        <pc:spChg chg="mod">
          <ac:chgData name="Kellermann, Christiane" userId="ad71d5e9-8c27-4886-9d0d-7f91d24f4470" providerId="ADAL" clId="{156D462D-5696-433B-8DFC-96A492F9AEC3}" dt="2025-05-22T13:47:41.727" v="1553" actId="207"/>
          <ac:spMkLst>
            <pc:docMk/>
            <pc:sldMk cId="2633857563" sldId="343"/>
            <ac:spMk id="15" creationId="{00000000-0000-0000-0000-000000000000}"/>
          </ac:spMkLst>
        </pc:spChg>
        <pc:spChg chg="mod">
          <ac:chgData name="Kellermann, Christiane" userId="ad71d5e9-8c27-4886-9d0d-7f91d24f4470" providerId="ADAL" clId="{156D462D-5696-433B-8DFC-96A492F9AEC3}" dt="2025-05-22T13:47:41.727" v="1553" actId="207"/>
          <ac:spMkLst>
            <pc:docMk/>
            <pc:sldMk cId="2633857563" sldId="343"/>
            <ac:spMk id="16" creationId="{00000000-0000-0000-0000-000000000000}"/>
          </ac:spMkLst>
        </pc:spChg>
        <pc:spChg chg="mod">
          <ac:chgData name="Kellermann, Christiane" userId="ad71d5e9-8c27-4886-9d0d-7f91d24f4470" providerId="ADAL" clId="{156D462D-5696-433B-8DFC-96A492F9AEC3}" dt="2025-05-22T13:48:00.129" v="1556" actId="207"/>
          <ac:spMkLst>
            <pc:docMk/>
            <pc:sldMk cId="2633857563" sldId="343"/>
            <ac:spMk id="17" creationId="{00000000-0000-0000-0000-000000000000}"/>
          </ac:spMkLst>
        </pc:spChg>
        <pc:graphicFrameChg chg="modGraphic">
          <ac:chgData name="Kellermann, Christiane" userId="ad71d5e9-8c27-4886-9d0d-7f91d24f4470" providerId="ADAL" clId="{156D462D-5696-433B-8DFC-96A492F9AEC3}" dt="2025-05-22T13:47:51.646" v="1554"/>
          <ac:graphicFrameMkLst>
            <pc:docMk/>
            <pc:sldMk cId="2633857563" sldId="343"/>
            <ac:graphicFrameMk id="5" creationId="{66F2BE2C-09AD-44B8-B595-2BED0EAACB39}"/>
          </ac:graphicFrameMkLst>
        </pc:graphicFrameChg>
        <pc:graphicFrameChg chg="add mod ord modVis">
          <ac:chgData name="Kellermann, Christiane" userId="ad71d5e9-8c27-4886-9d0d-7f91d24f4470" providerId="ADAL" clId="{156D462D-5696-433B-8DFC-96A492F9AEC3}" dt="2025-07-30T15:01:59.721" v="4188"/>
          <ac:graphicFrameMkLst>
            <pc:docMk/>
            <pc:sldMk cId="2633857563" sldId="343"/>
            <ac:graphicFrameMk id="8" creationId="{692F197B-C16E-AD4D-6195-82BEA047211B}"/>
          </ac:graphicFrameMkLst>
        </pc:graphicFrameChg>
      </pc:sldChg>
      <pc:sldChg chg="addSp delSp modSp del mod modClrScheme chgLayout">
        <pc:chgData name="Kellermann, Christiane" userId="ad71d5e9-8c27-4886-9d0d-7f91d24f4470" providerId="ADAL" clId="{156D462D-5696-433B-8DFC-96A492F9AEC3}" dt="2025-07-30T14:19:01.773" v="2963" actId="47"/>
        <pc:sldMkLst>
          <pc:docMk/>
          <pc:sldMk cId="76983211" sldId="348"/>
        </pc:sldMkLst>
      </pc:sldChg>
      <pc:sldChg chg="add">
        <pc:chgData name="Kellermann, Christiane" userId="ad71d5e9-8c27-4886-9d0d-7f91d24f4470" providerId="ADAL" clId="{156D462D-5696-433B-8DFC-96A492F9AEC3}" dt="2025-07-30T14:19:31.766" v="2964"/>
        <pc:sldMkLst>
          <pc:docMk/>
          <pc:sldMk cId="2366516707" sldId="350"/>
        </pc:sldMkLst>
      </pc:sldChg>
      <pc:sldChg chg="del">
        <pc:chgData name="Kellermann, Christiane" userId="ad71d5e9-8c27-4886-9d0d-7f91d24f4470" providerId="ADAL" clId="{156D462D-5696-433B-8DFC-96A492F9AEC3}" dt="2025-05-22T14:13:34.483" v="2151" actId="47"/>
        <pc:sldMkLst>
          <pc:docMk/>
          <pc:sldMk cId="2128156991" sldId="432"/>
        </pc:sldMkLst>
      </pc:sldChg>
      <pc:sldChg chg="addSp delSp modSp mod ord modClrScheme chgLayout">
        <pc:chgData name="Kellermann, Christiane" userId="ad71d5e9-8c27-4886-9d0d-7f91d24f4470" providerId="ADAL" clId="{156D462D-5696-433B-8DFC-96A492F9AEC3}" dt="2025-07-30T14:37:34.200" v="3163"/>
        <pc:sldMkLst>
          <pc:docMk/>
          <pc:sldMk cId="3231640064" sldId="689"/>
        </pc:sldMkLst>
        <pc:spChg chg="mod ord">
          <ac:chgData name="Kellermann, Christiane" userId="ad71d5e9-8c27-4886-9d0d-7f91d24f4470" providerId="ADAL" clId="{156D462D-5696-433B-8DFC-96A492F9AEC3}" dt="2025-05-22T13:59:11.455" v="2064" actId="20577"/>
          <ac:spMkLst>
            <pc:docMk/>
            <pc:sldMk cId="3231640064" sldId="689"/>
            <ac:spMk id="2" creationId="{B0ABB48E-F002-493A-8AB0-08ACECF579EB}"/>
          </ac:spMkLst>
        </pc:spChg>
        <pc:spChg chg="mod ord">
          <ac:chgData name="Kellermann, Christiane" userId="ad71d5e9-8c27-4886-9d0d-7f91d24f4470" providerId="ADAL" clId="{156D462D-5696-433B-8DFC-96A492F9AEC3}" dt="2025-05-22T13:54:27.216" v="1991" actId="948"/>
          <ac:spMkLst>
            <pc:docMk/>
            <pc:sldMk cId="3231640064" sldId="689"/>
            <ac:spMk id="3" creationId="{3F7C0607-AF9C-4450-9C39-B45AD5790B37}"/>
          </ac:spMkLst>
        </pc:spChg>
        <pc:spChg chg="mod ord">
          <ac:chgData name="Kellermann, Christiane" userId="ad71d5e9-8c27-4886-9d0d-7f91d24f4470" providerId="ADAL" clId="{156D462D-5696-433B-8DFC-96A492F9AEC3}" dt="2025-05-22T13:54:17.865" v="1988" actId="700"/>
          <ac:spMkLst>
            <pc:docMk/>
            <pc:sldMk cId="3231640064" sldId="689"/>
            <ac:spMk id="4" creationId="{A88CF6A6-0CBF-4C7A-B7A0-7C6324395AEE}"/>
          </ac:spMkLst>
        </pc:spChg>
        <pc:spChg chg="mod ord">
          <ac:chgData name="Kellermann, Christiane" userId="ad71d5e9-8c27-4886-9d0d-7f91d24f4470" providerId="ADAL" clId="{156D462D-5696-433B-8DFC-96A492F9AEC3}" dt="2025-05-22T13:54:17.865" v="1988" actId="700"/>
          <ac:spMkLst>
            <pc:docMk/>
            <pc:sldMk cId="3231640064" sldId="689"/>
            <ac:spMk id="5" creationId="{58996F33-7655-4796-A8F2-819A6CCBE145}"/>
          </ac:spMkLst>
        </pc:spChg>
        <pc:spChg chg="mod ord">
          <ac:chgData name="Kellermann, Christiane" userId="ad71d5e9-8c27-4886-9d0d-7f91d24f4470" providerId="ADAL" clId="{156D462D-5696-433B-8DFC-96A492F9AEC3}" dt="2025-05-22T13:54:17.865" v="1988" actId="700"/>
          <ac:spMkLst>
            <pc:docMk/>
            <pc:sldMk cId="3231640064" sldId="689"/>
            <ac:spMk id="6" creationId="{6C458712-F280-4573-AB6B-A54FFD0DB8A9}"/>
          </ac:spMkLst>
        </pc:spChg>
        <pc:spChg chg="mod ord">
          <ac:chgData name="Kellermann, Christiane" userId="ad71d5e9-8c27-4886-9d0d-7f91d24f4470" providerId="ADAL" clId="{156D462D-5696-433B-8DFC-96A492F9AEC3}" dt="2025-05-22T13:54:17.865" v="1988" actId="700"/>
          <ac:spMkLst>
            <pc:docMk/>
            <pc:sldMk cId="3231640064" sldId="689"/>
            <ac:spMk id="8" creationId="{49754C19-B750-4221-9134-E98C4FC76079}"/>
          </ac:spMkLst>
        </pc:spChg>
        <pc:spChg chg="add del mod">
          <ac:chgData name="Kellermann, Christiane" userId="ad71d5e9-8c27-4886-9d0d-7f91d24f4470" providerId="ADAL" clId="{156D462D-5696-433B-8DFC-96A492F9AEC3}" dt="2025-07-30T14:11:03.147" v="2944"/>
          <ac:spMkLst>
            <pc:docMk/>
            <pc:sldMk cId="3231640064" sldId="689"/>
            <ac:spMk id="9" creationId="{4F4974E0-44BA-0E0E-1953-51F70BD3C333}"/>
          </ac:spMkLst>
        </pc:spChg>
        <pc:graphicFrameChg chg="mod">
          <ac:chgData name="Kellermann, Christiane" userId="ad71d5e9-8c27-4886-9d0d-7f91d24f4470" providerId="ADAL" clId="{156D462D-5696-433B-8DFC-96A492F9AEC3}" dt="2025-05-22T13:54:27.266" v="2016"/>
          <ac:graphicFrameMkLst>
            <pc:docMk/>
            <pc:sldMk cId="3231640064" sldId="689"/>
            <ac:graphicFrameMk id="11" creationId="{E78BCE73-048D-41BB-87F4-A404131C8683}"/>
          </ac:graphicFrameMkLst>
        </pc:graphicFrameChg>
        <pc:graphicFrameChg chg="add mod">
          <ac:chgData name="Kellermann, Christiane" userId="ad71d5e9-8c27-4886-9d0d-7f91d24f4470" providerId="ADAL" clId="{156D462D-5696-433B-8DFC-96A492F9AEC3}" dt="2025-07-30T14:11:03.147" v="2944"/>
          <ac:graphicFrameMkLst>
            <pc:docMk/>
            <pc:sldMk cId="3231640064" sldId="689"/>
            <ac:graphicFrameMk id="12" creationId="{7FD29477-9579-4686-A2F3-A7AE90F77839}"/>
          </ac:graphicFrameMkLst>
        </pc:graphicFrameChg>
        <pc:graphicFrameChg chg="add del mod">
          <ac:chgData name="Kellermann, Christiane" userId="ad71d5e9-8c27-4886-9d0d-7f91d24f4470" providerId="ADAL" clId="{156D462D-5696-433B-8DFC-96A492F9AEC3}" dt="2025-07-30T14:09:16.528" v="2942" actId="478"/>
          <ac:graphicFrameMkLst>
            <pc:docMk/>
            <pc:sldMk cId="3231640064" sldId="689"/>
            <ac:graphicFrameMk id="21" creationId="{7FD29477-9579-4686-A2F3-A7AE90F77839}"/>
          </ac:graphicFrameMkLst>
        </pc:graphicFrameChg>
      </pc:sldChg>
      <pc:sldChg chg="addSp delSp modSp add mod ord">
        <pc:chgData name="Kellermann, Christiane" userId="ad71d5e9-8c27-4886-9d0d-7f91d24f4470" providerId="ADAL" clId="{156D462D-5696-433B-8DFC-96A492F9AEC3}" dt="2025-07-30T15:01:21.172" v="4032"/>
        <pc:sldMkLst>
          <pc:docMk/>
          <pc:sldMk cId="799582273" sldId="810"/>
        </pc:sldMkLst>
        <pc:spChg chg="add del mod modVis">
          <ac:chgData name="Kellermann, Christiane" userId="ad71d5e9-8c27-4886-9d0d-7f91d24f4470" providerId="ADAL" clId="{156D462D-5696-433B-8DFC-96A492F9AEC3}" dt="2025-07-30T15:01:21.170" v="4030"/>
          <ac:spMkLst>
            <pc:docMk/>
            <pc:sldMk cId="799582273" sldId="810"/>
            <ac:spMk id="2" creationId="{7ECCFD23-8326-EC7E-3377-D2AA8A6D4D13}"/>
          </ac:spMkLst>
        </pc:spChg>
        <pc:spChg chg="mod">
          <ac:chgData name="Kellermann, Christiane" userId="ad71d5e9-8c27-4886-9d0d-7f91d24f4470" providerId="ADAL" clId="{156D462D-5696-433B-8DFC-96A492F9AEC3}" dt="2025-05-22T14:38:44.785" v="2750" actId="1035"/>
          <ac:spMkLst>
            <pc:docMk/>
            <pc:sldMk cId="799582273" sldId="810"/>
            <ac:spMk id="16" creationId="{00000000-0000-0000-0000-000000000000}"/>
          </ac:spMkLst>
        </pc:spChg>
        <pc:spChg chg="mod">
          <ac:chgData name="Kellermann, Christiane" userId="ad71d5e9-8c27-4886-9d0d-7f91d24f4470" providerId="ADAL" clId="{156D462D-5696-433B-8DFC-96A492F9AEC3}" dt="2025-07-30T15:01:21.113" v="4007" actId="948"/>
          <ac:spMkLst>
            <pc:docMk/>
            <pc:sldMk cId="799582273" sldId="810"/>
            <ac:spMk id="19" creationId="{00000000-0000-0000-0000-000000000000}"/>
          </ac:spMkLst>
        </pc:spChg>
        <pc:graphicFrameChg chg="mod">
          <ac:chgData name="Kellermann, Christiane" userId="ad71d5e9-8c27-4886-9d0d-7f91d24f4470" providerId="ADAL" clId="{156D462D-5696-433B-8DFC-96A492F9AEC3}" dt="2025-07-30T15:01:21.172" v="4032"/>
          <ac:graphicFrameMkLst>
            <pc:docMk/>
            <pc:sldMk cId="799582273" sldId="810"/>
            <ac:graphicFrameMk id="4" creationId="{5785379C-AC82-4DE2-A4F0-72ACB4C84E12}"/>
          </ac:graphicFrameMkLst>
        </pc:graphicFrameChg>
        <pc:graphicFrameChg chg="mod">
          <ac:chgData name="Kellermann, Christiane" userId="ad71d5e9-8c27-4886-9d0d-7f91d24f4470" providerId="ADAL" clId="{156D462D-5696-433B-8DFC-96A492F9AEC3}" dt="2025-07-30T14:15:28.405" v="2953" actId="207"/>
          <ac:graphicFrameMkLst>
            <pc:docMk/>
            <pc:sldMk cId="799582273" sldId="810"/>
            <ac:graphicFrameMk id="7" creationId="{1EAFBBE6-7975-4D6B-ABD5-190D7FA64906}"/>
          </ac:graphicFrameMkLst>
        </pc:graphicFrameChg>
      </pc:sldChg>
      <pc:sldChg chg="addSp delSp modSp mod modClrScheme chgLayout">
        <pc:chgData name="Kellermann, Christiane" userId="ad71d5e9-8c27-4886-9d0d-7f91d24f4470" providerId="ADAL" clId="{156D462D-5696-433B-8DFC-96A492F9AEC3}" dt="2025-05-22T14:27:16.557" v="2621"/>
        <pc:sldMkLst>
          <pc:docMk/>
          <pc:sldMk cId="3406231135" sldId="813"/>
        </pc:sldMkLst>
        <pc:spChg chg="mod ord">
          <ac:chgData name="Kellermann, Christiane" userId="ad71d5e9-8c27-4886-9d0d-7f91d24f4470" providerId="ADAL" clId="{156D462D-5696-433B-8DFC-96A492F9AEC3}" dt="2025-05-22T13:52:38.517" v="1942" actId="700"/>
          <ac:spMkLst>
            <pc:docMk/>
            <pc:sldMk cId="3406231135" sldId="813"/>
            <ac:spMk id="2" creationId="{F2893341-C0DC-4312-A045-6C701AB78FB6}"/>
          </ac:spMkLst>
        </pc:spChg>
        <pc:spChg chg="mod ord">
          <ac:chgData name="Kellermann, Christiane" userId="ad71d5e9-8c27-4886-9d0d-7f91d24f4470" providerId="ADAL" clId="{156D462D-5696-433B-8DFC-96A492F9AEC3}" dt="2025-05-22T13:52:38.517" v="1942" actId="700"/>
          <ac:spMkLst>
            <pc:docMk/>
            <pc:sldMk cId="3406231135" sldId="813"/>
            <ac:spMk id="5" creationId="{00000000-0000-0000-0000-000000000000}"/>
          </ac:spMkLst>
        </pc:spChg>
        <pc:spChg chg="mod ord">
          <ac:chgData name="Kellermann, Christiane" userId="ad71d5e9-8c27-4886-9d0d-7f91d24f4470" providerId="ADAL" clId="{156D462D-5696-433B-8DFC-96A492F9AEC3}" dt="2025-05-22T14:26:57.732" v="2466" actId="1036"/>
          <ac:spMkLst>
            <pc:docMk/>
            <pc:sldMk cId="3406231135" sldId="813"/>
            <ac:spMk id="7" creationId="{719B8897-B1CF-43FD-AF44-6C14FE966D76}"/>
          </ac:spMkLst>
        </pc:spChg>
        <pc:spChg chg="mod ord">
          <ac:chgData name="Kellermann, Christiane" userId="ad71d5e9-8c27-4886-9d0d-7f91d24f4470" providerId="ADAL" clId="{156D462D-5696-433B-8DFC-96A492F9AEC3}" dt="2025-05-22T14:27:16.517" v="2596" actId="948"/>
          <ac:spMkLst>
            <pc:docMk/>
            <pc:sldMk cId="3406231135" sldId="813"/>
            <ac:spMk id="11" creationId="{00000000-0000-0000-0000-000000000000}"/>
          </ac:spMkLst>
        </pc:spChg>
        <pc:spChg chg="add mod ord">
          <ac:chgData name="Kellermann, Christiane" userId="ad71d5e9-8c27-4886-9d0d-7f91d24f4470" providerId="ADAL" clId="{156D462D-5696-433B-8DFC-96A492F9AEC3}" dt="2025-05-22T14:26:35.926" v="2460" actId="20577"/>
          <ac:spMkLst>
            <pc:docMk/>
            <pc:sldMk cId="3406231135" sldId="813"/>
            <ac:spMk id="12" creationId="{0C874514-FA5C-BBB7-63F0-9A188A1FB92C}"/>
          </ac:spMkLst>
        </pc:spChg>
        <pc:graphicFrameChg chg="mod">
          <ac:chgData name="Kellermann, Christiane" userId="ad71d5e9-8c27-4886-9d0d-7f91d24f4470" providerId="ADAL" clId="{156D462D-5696-433B-8DFC-96A492F9AEC3}" dt="2025-05-22T14:27:16.557" v="2621"/>
          <ac:graphicFrameMkLst>
            <pc:docMk/>
            <pc:sldMk cId="3406231135" sldId="813"/>
            <ac:graphicFrameMk id="9" creationId="{53062888-2753-4396-B718-066D1E5C02A9}"/>
          </ac:graphicFrameMkLst>
        </pc:graphicFrameChg>
        <pc:picChg chg="add mod">
          <ac:chgData name="Kellermann, Christiane" userId="ad71d5e9-8c27-4886-9d0d-7f91d24f4470" providerId="ADAL" clId="{156D462D-5696-433B-8DFC-96A492F9AEC3}" dt="2025-05-22T14:25:57.935" v="2430" actId="1076"/>
          <ac:picMkLst>
            <pc:docMk/>
            <pc:sldMk cId="3406231135" sldId="813"/>
            <ac:picMk id="17" creationId="{8C1E679C-D78A-1C62-FC78-F3128503E1D6}"/>
          </ac:picMkLst>
        </pc:picChg>
      </pc:sldChg>
      <pc:sldChg chg="addSp delSp modSp del mod modClrScheme chgLayout">
        <pc:chgData name="Kellermann, Christiane" userId="ad71d5e9-8c27-4886-9d0d-7f91d24f4470" providerId="ADAL" clId="{156D462D-5696-433B-8DFC-96A492F9AEC3}" dt="2025-05-26T13:37:10.853" v="2829" actId="47"/>
        <pc:sldMkLst>
          <pc:docMk/>
          <pc:sldMk cId="1299194455" sldId="821"/>
        </pc:sldMkLst>
      </pc:sldChg>
      <pc:sldChg chg="addSp delSp modSp mod ord modClrScheme chgLayout">
        <pc:chgData name="Kellermann, Christiane" userId="ad71d5e9-8c27-4886-9d0d-7f91d24f4470" providerId="ADAL" clId="{156D462D-5696-433B-8DFC-96A492F9AEC3}" dt="2025-07-30T14:37:34.200" v="3163"/>
        <pc:sldMkLst>
          <pc:docMk/>
          <pc:sldMk cId="4252824738" sldId="822"/>
        </pc:sldMkLst>
        <pc:spChg chg="mod ord">
          <ac:chgData name="Kellermann, Christiane" userId="ad71d5e9-8c27-4886-9d0d-7f91d24f4470" providerId="ADAL" clId="{156D462D-5696-433B-8DFC-96A492F9AEC3}" dt="2025-05-22T14:00:20.722" v="2071" actId="207"/>
          <ac:spMkLst>
            <pc:docMk/>
            <pc:sldMk cId="4252824738" sldId="822"/>
            <ac:spMk id="2" creationId="{00000000-0000-0000-0000-000000000000}"/>
          </ac:spMkLst>
        </pc:spChg>
        <pc:spChg chg="mod ord">
          <ac:chgData name="Kellermann, Christiane" userId="ad71d5e9-8c27-4886-9d0d-7f91d24f4470" providerId="ADAL" clId="{156D462D-5696-433B-8DFC-96A492F9AEC3}" dt="2025-05-22T13:59:52.027" v="2065" actId="700"/>
          <ac:spMkLst>
            <pc:docMk/>
            <pc:sldMk cId="4252824738" sldId="822"/>
            <ac:spMk id="3" creationId="{00000000-0000-0000-0000-000000000000}"/>
          </ac:spMkLst>
        </pc:spChg>
        <pc:spChg chg="mod ord">
          <ac:chgData name="Kellermann, Christiane" userId="ad71d5e9-8c27-4886-9d0d-7f91d24f4470" providerId="ADAL" clId="{156D462D-5696-433B-8DFC-96A492F9AEC3}" dt="2025-05-22T13:59:52.027" v="2065" actId="700"/>
          <ac:spMkLst>
            <pc:docMk/>
            <pc:sldMk cId="4252824738" sldId="822"/>
            <ac:spMk id="4" creationId="{00000000-0000-0000-0000-000000000000}"/>
          </ac:spMkLst>
        </pc:spChg>
        <pc:spChg chg="mod ord">
          <ac:chgData name="Kellermann, Christiane" userId="ad71d5e9-8c27-4886-9d0d-7f91d24f4470" providerId="ADAL" clId="{156D462D-5696-433B-8DFC-96A492F9AEC3}" dt="2025-05-22T14:00:11.499" v="2069"/>
          <ac:spMkLst>
            <pc:docMk/>
            <pc:sldMk cId="4252824738" sldId="822"/>
            <ac:spMk id="5" creationId="{84C5C08F-5984-4EC3-AA5F-D7BA24A477BE}"/>
          </ac:spMkLst>
        </pc:spChg>
        <pc:spChg chg="mod ord">
          <ac:chgData name="Kellermann, Christiane" userId="ad71d5e9-8c27-4886-9d0d-7f91d24f4470" providerId="ADAL" clId="{156D462D-5696-433B-8DFC-96A492F9AEC3}" dt="2025-05-22T14:38:21.460" v="2737" actId="1076"/>
          <ac:spMkLst>
            <pc:docMk/>
            <pc:sldMk cId="4252824738" sldId="822"/>
            <ac:spMk id="7" creationId="{00000000-0000-0000-0000-000000000000}"/>
          </ac:spMkLst>
        </pc:spChg>
        <pc:spChg chg="add del mod">
          <ac:chgData name="Kellermann, Christiane" userId="ad71d5e9-8c27-4886-9d0d-7f91d24f4470" providerId="ADAL" clId="{156D462D-5696-433B-8DFC-96A492F9AEC3}" dt="2025-07-30T14:13:53.702" v="2949"/>
          <ac:spMkLst>
            <pc:docMk/>
            <pc:sldMk cId="4252824738" sldId="822"/>
            <ac:spMk id="8" creationId="{E2C48142-15A6-F718-C19E-0D9ED580D3F3}"/>
          </ac:spMkLst>
        </pc:spChg>
        <pc:spChg chg="mod ord">
          <ac:chgData name="Kellermann, Christiane" userId="ad71d5e9-8c27-4886-9d0d-7f91d24f4470" providerId="ADAL" clId="{156D462D-5696-433B-8DFC-96A492F9AEC3}" dt="2025-05-22T13:59:52.027" v="2065" actId="700"/>
          <ac:spMkLst>
            <pc:docMk/>
            <pc:sldMk cId="4252824738" sldId="822"/>
            <ac:spMk id="15" creationId="{00000000-0000-0000-0000-000000000000}"/>
          </ac:spMkLst>
        </pc:spChg>
        <pc:graphicFrameChg chg="add mod">
          <ac:chgData name="Kellermann, Christiane" userId="ad71d5e9-8c27-4886-9d0d-7f91d24f4470" providerId="ADAL" clId="{156D462D-5696-433B-8DFC-96A492F9AEC3}" dt="2025-07-30T14:13:53.702" v="2949"/>
          <ac:graphicFrameMkLst>
            <pc:docMk/>
            <pc:sldMk cId="4252824738" sldId="822"/>
            <ac:graphicFrameMk id="11" creationId="{BF2D6116-D6A9-42B3-8A96-1E97617E0D4C}"/>
          </ac:graphicFrameMkLst>
        </pc:graphicFrameChg>
        <pc:graphicFrameChg chg="add del mod">
          <ac:chgData name="Kellermann, Christiane" userId="ad71d5e9-8c27-4886-9d0d-7f91d24f4470" providerId="ADAL" clId="{156D462D-5696-433B-8DFC-96A492F9AEC3}" dt="2025-07-30T14:13:50.542" v="2947" actId="478"/>
          <ac:graphicFrameMkLst>
            <pc:docMk/>
            <pc:sldMk cId="4252824738" sldId="822"/>
            <ac:graphicFrameMk id="12" creationId="{BF2D6116-D6A9-42B3-8A96-1E97617E0D4C}"/>
          </ac:graphicFrameMkLst>
        </pc:graphicFrameChg>
      </pc:sldChg>
      <pc:sldChg chg="addSp delSp modSp mod ord modClrScheme chgLayout">
        <pc:chgData name="Kellermann, Christiane" userId="ad71d5e9-8c27-4886-9d0d-7f91d24f4470" providerId="ADAL" clId="{156D462D-5696-433B-8DFC-96A492F9AEC3}" dt="2025-07-30T15:02:40.391" v="4367"/>
        <pc:sldMkLst>
          <pc:docMk/>
          <pc:sldMk cId="2029160544" sldId="831"/>
        </pc:sldMkLst>
        <pc:spChg chg="mod ord">
          <ac:chgData name="Kellermann, Christiane" userId="ad71d5e9-8c27-4886-9d0d-7f91d24f4470" providerId="ADAL" clId="{156D462D-5696-433B-8DFC-96A492F9AEC3}" dt="2025-07-30T15:02:39.820" v="4365" actId="14100"/>
          <ac:spMkLst>
            <pc:docMk/>
            <pc:sldMk cId="2029160544" sldId="831"/>
            <ac:spMk id="2" creationId="{00000000-0000-0000-0000-000000000000}"/>
          </ac:spMkLst>
        </pc:spChg>
        <pc:spChg chg="add del mod modVis">
          <ac:chgData name="Kellermann, Christiane" userId="ad71d5e9-8c27-4886-9d0d-7f91d24f4470" providerId="ADAL" clId="{156D462D-5696-433B-8DFC-96A492F9AEC3}" dt="2025-07-30T15:02:21.469" v="4213"/>
          <ac:spMkLst>
            <pc:docMk/>
            <pc:sldMk cId="2029160544" sldId="831"/>
            <ac:spMk id="3" creationId="{C69637E3-532D-7A2A-C7A2-2EC58EF8149B}"/>
          </ac:spMkLst>
        </pc:spChg>
        <pc:spChg chg="mod ord">
          <ac:chgData name="Kellermann, Christiane" userId="ad71d5e9-8c27-4886-9d0d-7f91d24f4470" providerId="ADAL" clId="{156D462D-5696-433B-8DFC-96A492F9AEC3}" dt="2025-07-30T14:05:38.799" v="2925" actId="6549"/>
          <ac:spMkLst>
            <pc:docMk/>
            <pc:sldMk cId="2029160544" sldId="831"/>
            <ac:spMk id="4" creationId="{00000000-0000-0000-0000-000000000000}"/>
          </ac:spMkLst>
        </pc:spChg>
        <pc:spChg chg="mod ord">
          <ac:chgData name="Kellermann, Christiane" userId="ad71d5e9-8c27-4886-9d0d-7f91d24f4470" providerId="ADAL" clId="{156D462D-5696-433B-8DFC-96A492F9AEC3}" dt="2025-05-22T13:53:11.958" v="1973" actId="700"/>
          <ac:spMkLst>
            <pc:docMk/>
            <pc:sldMk cId="2029160544" sldId="831"/>
            <ac:spMk id="5" creationId="{00000000-0000-0000-0000-000000000000}"/>
          </ac:spMkLst>
        </pc:spChg>
        <pc:spChg chg="add del mod modVis">
          <ac:chgData name="Kellermann, Christiane" userId="ad71d5e9-8c27-4886-9d0d-7f91d24f4470" providerId="ADAL" clId="{156D462D-5696-433B-8DFC-96A492F9AEC3}" dt="2025-07-30T15:02:23.428" v="4245"/>
          <ac:spMkLst>
            <pc:docMk/>
            <pc:sldMk cId="2029160544" sldId="831"/>
            <ac:spMk id="6" creationId="{26F40845-7F41-506C-6E9F-93D3A460B1A1}"/>
          </ac:spMkLst>
        </pc:spChg>
        <pc:spChg chg="add del mod">
          <ac:chgData name="Kellermann, Christiane" userId="ad71d5e9-8c27-4886-9d0d-7f91d24f4470" providerId="ADAL" clId="{156D462D-5696-433B-8DFC-96A492F9AEC3}" dt="2025-07-30T14:05:04.223" v="2920"/>
          <ac:spMkLst>
            <pc:docMk/>
            <pc:sldMk cId="2029160544" sldId="831"/>
            <ac:spMk id="6" creationId="{F55F2166-0CDB-FF24-59C2-56D0C9C2DAE1}"/>
          </ac:spMkLst>
        </pc:spChg>
        <pc:spChg chg="mod ord">
          <ac:chgData name="Kellermann, Christiane" userId="ad71d5e9-8c27-4886-9d0d-7f91d24f4470" providerId="ADAL" clId="{156D462D-5696-433B-8DFC-96A492F9AEC3}" dt="2025-05-22T13:53:11.958" v="1973" actId="700"/>
          <ac:spMkLst>
            <pc:docMk/>
            <pc:sldMk cId="2029160544" sldId="831"/>
            <ac:spMk id="7" creationId="{00000000-0000-0000-0000-000000000000}"/>
          </ac:spMkLst>
        </pc:spChg>
        <pc:spChg chg="add del mod modVis">
          <ac:chgData name="Kellermann, Christiane" userId="ad71d5e9-8c27-4886-9d0d-7f91d24f4470" providerId="ADAL" clId="{156D462D-5696-433B-8DFC-96A492F9AEC3}" dt="2025-07-30T15:02:28.226" v="4279"/>
          <ac:spMkLst>
            <pc:docMk/>
            <pc:sldMk cId="2029160544" sldId="831"/>
            <ac:spMk id="9" creationId="{D3FFED76-B419-2CD4-408C-65685C45BD0A}"/>
          </ac:spMkLst>
        </pc:spChg>
        <pc:spChg chg="add del mod modVis">
          <ac:chgData name="Kellermann, Christiane" userId="ad71d5e9-8c27-4886-9d0d-7f91d24f4470" providerId="ADAL" clId="{156D462D-5696-433B-8DFC-96A492F9AEC3}" dt="2025-07-30T15:02:32.626" v="4308"/>
          <ac:spMkLst>
            <pc:docMk/>
            <pc:sldMk cId="2029160544" sldId="831"/>
            <ac:spMk id="11" creationId="{571D30F6-D3AD-EB19-C4B6-BFE3C29DBC60}"/>
          </ac:spMkLst>
        </pc:spChg>
        <pc:spChg chg="add del mod modVis">
          <ac:chgData name="Kellermann, Christiane" userId="ad71d5e9-8c27-4886-9d0d-7f91d24f4470" providerId="ADAL" clId="{156D462D-5696-433B-8DFC-96A492F9AEC3}" dt="2025-07-30T15:02:32.713" v="4335"/>
          <ac:spMkLst>
            <pc:docMk/>
            <pc:sldMk cId="2029160544" sldId="831"/>
            <ac:spMk id="12" creationId="{D2AB6E7A-E381-1DAF-CFDD-3548C2CCD877}"/>
          </ac:spMkLst>
        </pc:spChg>
        <pc:spChg chg="add del mod modVis">
          <ac:chgData name="Kellermann, Christiane" userId="ad71d5e9-8c27-4886-9d0d-7f91d24f4470" providerId="ADAL" clId="{156D462D-5696-433B-8DFC-96A492F9AEC3}" dt="2025-07-30T15:02:35.480" v="4362"/>
          <ac:spMkLst>
            <pc:docMk/>
            <pc:sldMk cId="2029160544" sldId="831"/>
            <ac:spMk id="13" creationId="{5FE70DF5-9000-4B9C-3BA0-B040B128E9F3}"/>
          </ac:spMkLst>
        </pc:spChg>
        <pc:spChg chg="mod ord">
          <ac:chgData name="Kellermann, Christiane" userId="ad71d5e9-8c27-4886-9d0d-7f91d24f4470" providerId="ADAL" clId="{156D462D-5696-433B-8DFC-96A492F9AEC3}" dt="2025-05-22T13:53:48.342" v="1985" actId="255"/>
          <ac:spMkLst>
            <pc:docMk/>
            <pc:sldMk cId="2029160544" sldId="831"/>
            <ac:spMk id="14" creationId="{3A3CF100-216D-88C3-FB2B-216CF695D2E7}"/>
          </ac:spMkLst>
        </pc:spChg>
        <pc:spChg chg="mod ord">
          <ac:chgData name="Kellermann, Christiane" userId="ad71d5e9-8c27-4886-9d0d-7f91d24f4470" providerId="ADAL" clId="{156D462D-5696-433B-8DFC-96A492F9AEC3}" dt="2025-05-22T13:53:11.958" v="1973" actId="700"/>
          <ac:spMkLst>
            <pc:docMk/>
            <pc:sldMk cId="2029160544" sldId="831"/>
            <ac:spMk id="20" creationId="{ED2A3BD5-826C-4714-ABB5-27ADBC782FFF}"/>
          </ac:spMkLst>
        </pc:spChg>
        <pc:graphicFrameChg chg="add mod">
          <ac:chgData name="Kellermann, Christiane" userId="ad71d5e9-8c27-4886-9d0d-7f91d24f4470" providerId="ADAL" clId="{156D462D-5696-433B-8DFC-96A492F9AEC3}" dt="2025-07-30T14:08:19.500" v="2936" actId="255"/>
          <ac:graphicFrameMkLst>
            <pc:docMk/>
            <pc:sldMk cId="2029160544" sldId="831"/>
            <ac:graphicFrameMk id="8" creationId="{FDF90541-A36C-4AFE-956D-2A1B3934B349}"/>
          </ac:graphicFrameMkLst>
        </pc:graphicFrameChg>
        <pc:graphicFrameChg chg="del mod ord">
          <ac:chgData name="Kellermann, Christiane" userId="ad71d5e9-8c27-4886-9d0d-7f91d24f4470" providerId="ADAL" clId="{156D462D-5696-433B-8DFC-96A492F9AEC3}" dt="2025-07-30T14:04:10.768" v="2918" actId="478"/>
          <ac:graphicFrameMkLst>
            <pc:docMk/>
            <pc:sldMk cId="2029160544" sldId="831"/>
            <ac:graphicFrameMk id="9" creationId="{FDF90541-A36C-4AFE-956D-2A1B3934B349}"/>
          </ac:graphicFrameMkLst>
        </pc:graphicFrameChg>
        <pc:graphicFrameChg chg="mod">
          <ac:chgData name="Kellermann, Christiane" userId="ad71d5e9-8c27-4886-9d0d-7f91d24f4470" providerId="ADAL" clId="{156D462D-5696-433B-8DFC-96A492F9AEC3}" dt="2025-07-30T15:02:40.391" v="4367"/>
          <ac:graphicFrameMkLst>
            <pc:docMk/>
            <pc:sldMk cId="2029160544" sldId="831"/>
            <ac:graphicFrameMk id="10" creationId="{95BA458F-6220-4EBD-90D1-4B74076DF082}"/>
          </ac:graphicFrameMkLst>
        </pc:graphicFrameChg>
      </pc:sldChg>
      <pc:sldChg chg="addSp delSp modSp mod ord modClrScheme chgLayout">
        <pc:chgData name="Kellermann, Christiane" userId="ad71d5e9-8c27-4886-9d0d-7f91d24f4470" providerId="ADAL" clId="{156D462D-5696-433B-8DFC-96A492F9AEC3}" dt="2025-07-30T14:48:56.942" v="3379"/>
        <pc:sldMkLst>
          <pc:docMk/>
          <pc:sldMk cId="3423367265" sldId="840"/>
        </pc:sldMkLst>
        <pc:spChg chg="mod ord">
          <ac:chgData name="Kellermann, Christiane" userId="ad71d5e9-8c27-4886-9d0d-7f91d24f4470" providerId="ADAL" clId="{156D462D-5696-433B-8DFC-96A492F9AEC3}" dt="2025-05-22T14:05:13.974" v="2086" actId="207"/>
          <ac:spMkLst>
            <pc:docMk/>
            <pc:sldMk cId="3423367265" sldId="840"/>
            <ac:spMk id="2" creationId="{00000000-0000-0000-0000-000000000000}"/>
          </ac:spMkLst>
        </pc:spChg>
        <pc:spChg chg="mod ord">
          <ac:chgData name="Kellermann, Christiane" userId="ad71d5e9-8c27-4886-9d0d-7f91d24f4470" providerId="ADAL" clId="{156D462D-5696-433B-8DFC-96A492F9AEC3}" dt="2025-05-22T14:05:10.263" v="2085" actId="700"/>
          <ac:spMkLst>
            <pc:docMk/>
            <pc:sldMk cId="3423367265" sldId="840"/>
            <ac:spMk id="3" creationId="{00000000-0000-0000-0000-000000000000}"/>
          </ac:spMkLst>
        </pc:spChg>
        <pc:spChg chg="mod ord">
          <ac:chgData name="Kellermann, Christiane" userId="ad71d5e9-8c27-4886-9d0d-7f91d24f4470" providerId="ADAL" clId="{156D462D-5696-433B-8DFC-96A492F9AEC3}" dt="2025-05-22T14:05:20.949" v="2088" actId="6549"/>
          <ac:spMkLst>
            <pc:docMk/>
            <pc:sldMk cId="3423367265" sldId="840"/>
            <ac:spMk id="4" creationId="{00000000-0000-0000-0000-000000000000}"/>
          </ac:spMkLst>
        </pc:spChg>
        <pc:spChg chg="mod ord">
          <ac:chgData name="Kellermann, Christiane" userId="ad71d5e9-8c27-4886-9d0d-7f91d24f4470" providerId="ADAL" clId="{156D462D-5696-433B-8DFC-96A492F9AEC3}" dt="2025-05-22T14:05:10.263" v="2085" actId="700"/>
          <ac:spMkLst>
            <pc:docMk/>
            <pc:sldMk cId="3423367265" sldId="840"/>
            <ac:spMk id="5" creationId="{E547E41F-EFD9-4B48-B124-8126D896D9FB}"/>
          </ac:spMkLst>
        </pc:spChg>
        <pc:spChg chg="mod ord">
          <ac:chgData name="Kellermann, Christiane" userId="ad71d5e9-8c27-4886-9d0d-7f91d24f4470" providerId="ADAL" clId="{156D462D-5696-433B-8DFC-96A492F9AEC3}" dt="2025-05-22T14:07:38.167" v="2131"/>
          <ac:spMkLst>
            <pc:docMk/>
            <pc:sldMk cId="3423367265" sldId="840"/>
            <ac:spMk id="6" creationId="{00000000-0000-0000-0000-000000000000}"/>
          </ac:spMkLst>
        </pc:spChg>
        <pc:spChg chg="mod ord">
          <ac:chgData name="Kellermann, Christiane" userId="ad71d5e9-8c27-4886-9d0d-7f91d24f4470" providerId="ADAL" clId="{156D462D-5696-433B-8DFC-96A492F9AEC3}" dt="2025-05-22T14:07:49.284" v="2135" actId="20577"/>
          <ac:spMkLst>
            <pc:docMk/>
            <pc:sldMk cId="3423367265" sldId="840"/>
            <ac:spMk id="9" creationId="{42DE569E-75F7-4899-95F0-6434446A5497}"/>
          </ac:spMkLst>
        </pc:spChg>
        <pc:graphicFrameChg chg="add mod">
          <ac:chgData name="Kellermann, Christiane" userId="ad71d5e9-8c27-4886-9d0d-7f91d24f4470" providerId="ADAL" clId="{156D462D-5696-433B-8DFC-96A492F9AEC3}" dt="2025-07-30T14:14:34.889" v="2950" actId="255"/>
          <ac:graphicFrameMkLst>
            <pc:docMk/>
            <pc:sldMk cId="3423367265" sldId="840"/>
            <ac:graphicFrameMk id="15" creationId="{FD8AD6C8-E28A-4ED4-A59E-A34E03A006EE}"/>
          </ac:graphicFrameMkLst>
        </pc:graphicFrameChg>
      </pc:sldChg>
      <pc:sldChg chg="addSp delSp modSp mod ord modClrScheme chgLayout">
        <pc:chgData name="Kellermann, Christiane" userId="ad71d5e9-8c27-4886-9d0d-7f91d24f4470" providerId="ADAL" clId="{156D462D-5696-433B-8DFC-96A492F9AEC3}" dt="2025-07-30T14:53:14.198" v="3543"/>
        <pc:sldMkLst>
          <pc:docMk/>
          <pc:sldMk cId="4264341716" sldId="841"/>
        </pc:sldMkLst>
        <pc:spChg chg="mod ord">
          <ac:chgData name="Kellermann, Christiane" userId="ad71d5e9-8c27-4886-9d0d-7f91d24f4470" providerId="ADAL" clId="{156D462D-5696-433B-8DFC-96A492F9AEC3}" dt="2025-05-22T13:46:58.701" v="1482" actId="700"/>
          <ac:spMkLst>
            <pc:docMk/>
            <pc:sldMk cId="4264341716" sldId="841"/>
            <ac:spMk id="8" creationId="{2A22D39F-FCA8-47FB-B94F-2D507F14C535}"/>
          </ac:spMkLst>
        </pc:spChg>
        <pc:spChg chg="mod ord">
          <ac:chgData name="Kellermann, Christiane" userId="ad71d5e9-8c27-4886-9d0d-7f91d24f4470" providerId="ADAL" clId="{156D462D-5696-433B-8DFC-96A492F9AEC3}" dt="2025-05-22T13:46:59.268" v="1483" actId="948"/>
          <ac:spMkLst>
            <pc:docMk/>
            <pc:sldMk cId="4264341716" sldId="841"/>
            <ac:spMk id="17" creationId="{B46E3B55-CB86-45D6-9F67-1F68FD4AAF7E}"/>
          </ac:spMkLst>
        </pc:spChg>
        <pc:spChg chg="mod">
          <ac:chgData name="Kellermann, Christiane" userId="ad71d5e9-8c27-4886-9d0d-7f91d24f4470" providerId="ADAL" clId="{156D462D-5696-433B-8DFC-96A492F9AEC3}" dt="2025-05-22T13:46:11.423" v="1477" actId="207"/>
          <ac:spMkLst>
            <pc:docMk/>
            <pc:sldMk cId="4264341716" sldId="841"/>
            <ac:spMk id="18" creationId="{17F858AB-0C3D-4688-BBC5-3A8914106B9D}"/>
          </ac:spMkLst>
        </pc:spChg>
        <pc:spChg chg="mod">
          <ac:chgData name="Kellermann, Christiane" userId="ad71d5e9-8c27-4886-9d0d-7f91d24f4470" providerId="ADAL" clId="{156D462D-5696-433B-8DFC-96A492F9AEC3}" dt="2025-07-30T13:59:31.623" v="2886" actId="33524"/>
          <ac:spMkLst>
            <pc:docMk/>
            <pc:sldMk cId="4264341716" sldId="841"/>
            <ac:spMk id="19" creationId="{461874A5-3C98-4E2A-B88A-48B5F14BBC1B}"/>
          </ac:spMkLst>
        </pc:spChg>
        <pc:spChg chg="mod">
          <ac:chgData name="Kellermann, Christiane" userId="ad71d5e9-8c27-4886-9d0d-7f91d24f4470" providerId="ADAL" clId="{156D462D-5696-433B-8DFC-96A492F9AEC3}" dt="2025-05-22T13:46:20.963" v="1479" actId="207"/>
          <ac:spMkLst>
            <pc:docMk/>
            <pc:sldMk cId="4264341716" sldId="841"/>
            <ac:spMk id="20" creationId="{DFC46386-679C-4293-90D7-864E025FEECD}"/>
          </ac:spMkLst>
        </pc:spChg>
        <pc:spChg chg="mod">
          <ac:chgData name="Kellermann, Christiane" userId="ad71d5e9-8c27-4886-9d0d-7f91d24f4470" providerId="ADAL" clId="{156D462D-5696-433B-8DFC-96A492F9AEC3}" dt="2025-05-22T13:45:15.059" v="1469" actId="207"/>
          <ac:spMkLst>
            <pc:docMk/>
            <pc:sldMk cId="4264341716" sldId="841"/>
            <ac:spMk id="27" creationId="{A38E1EA6-9B4A-4844-9E80-2DFEACC06F31}"/>
          </ac:spMkLst>
        </pc:spChg>
        <pc:spChg chg="mod">
          <ac:chgData name="Kellermann, Christiane" userId="ad71d5e9-8c27-4886-9d0d-7f91d24f4470" providerId="ADAL" clId="{156D462D-5696-433B-8DFC-96A492F9AEC3}" dt="2025-05-22T13:46:25.999" v="1480" actId="207"/>
          <ac:spMkLst>
            <pc:docMk/>
            <pc:sldMk cId="4264341716" sldId="841"/>
            <ac:spMk id="28" creationId="{A560A67B-DE2B-4287-943C-33380A572D39}"/>
          </ac:spMkLst>
        </pc:spChg>
        <pc:spChg chg="mod">
          <ac:chgData name="Kellermann, Christiane" userId="ad71d5e9-8c27-4886-9d0d-7f91d24f4470" providerId="ADAL" clId="{156D462D-5696-433B-8DFC-96A492F9AEC3}" dt="2025-05-22T13:46:29.568" v="1481" actId="207"/>
          <ac:spMkLst>
            <pc:docMk/>
            <pc:sldMk cId="4264341716" sldId="841"/>
            <ac:spMk id="29" creationId="{13BF3971-CC0D-48E7-BB8F-AFBB5B609B24}"/>
          </ac:spMkLst>
        </pc:spChg>
        <pc:graphicFrameChg chg="add mod ord modVis">
          <ac:chgData name="Kellermann, Christiane" userId="ad71d5e9-8c27-4886-9d0d-7f91d24f4470" providerId="ADAL" clId="{156D462D-5696-433B-8DFC-96A492F9AEC3}" dt="2025-05-22T13:46:59.356" v="1508"/>
          <ac:graphicFrameMkLst>
            <pc:docMk/>
            <pc:sldMk cId="4264341716" sldId="841"/>
            <ac:graphicFrameMk id="5" creationId="{DEDA1ECC-1B23-9BFA-37DA-235349543349}"/>
          </ac:graphicFrameMkLst>
        </pc:graphicFrameChg>
        <pc:picChg chg="mod">
          <ac:chgData name="Kellermann, Christiane" userId="ad71d5e9-8c27-4886-9d0d-7f91d24f4470" providerId="ADAL" clId="{156D462D-5696-433B-8DFC-96A492F9AEC3}" dt="2025-05-22T13:44:46.505" v="1428" actId="1076"/>
          <ac:picMkLst>
            <pc:docMk/>
            <pc:sldMk cId="4264341716" sldId="841"/>
            <ac:picMk id="3" creationId="{600A69B0-E1A3-47FC-A9E5-1DB29A3FCBAB}"/>
          </ac:picMkLst>
        </pc:picChg>
      </pc:sldChg>
      <pc:sldChg chg="addSp delSp modSp del mod modClrScheme chgLayout">
        <pc:chgData name="Kellermann, Christiane" userId="ad71d5e9-8c27-4886-9d0d-7f91d24f4470" providerId="ADAL" clId="{156D462D-5696-433B-8DFC-96A492F9AEC3}" dt="2025-05-22T14:20:34.414" v="2395" actId="47"/>
        <pc:sldMkLst>
          <pc:docMk/>
          <pc:sldMk cId="1995301414" sldId="842"/>
        </pc:sldMkLst>
      </pc:sldChg>
      <pc:sldChg chg="modSp mod modClrScheme chgLayout">
        <pc:chgData name="Kellermann, Christiane" userId="ad71d5e9-8c27-4886-9d0d-7f91d24f4470" providerId="ADAL" clId="{156D462D-5696-433B-8DFC-96A492F9AEC3}" dt="2025-07-30T15:09:18.610" v="5153" actId="20577"/>
        <pc:sldMkLst>
          <pc:docMk/>
          <pc:sldMk cId="1651110558" sldId="843"/>
        </pc:sldMkLst>
        <pc:spChg chg="mod ord">
          <ac:chgData name="Kellermann, Christiane" userId="ad71d5e9-8c27-4886-9d0d-7f91d24f4470" providerId="ADAL" clId="{156D462D-5696-433B-8DFC-96A492F9AEC3}" dt="2025-05-22T07:52:51.446" v="301" actId="948"/>
          <ac:spMkLst>
            <pc:docMk/>
            <pc:sldMk cId="1651110558" sldId="843"/>
            <ac:spMk id="2" creationId="{E7200C61-A506-45D8-83EF-7DD405A55A2B}"/>
          </ac:spMkLst>
        </pc:spChg>
        <pc:spChg chg="mod ord">
          <ac:chgData name="Kellermann, Christiane" userId="ad71d5e9-8c27-4886-9d0d-7f91d24f4470" providerId="ADAL" clId="{156D462D-5696-433B-8DFC-96A492F9AEC3}" dt="2025-07-30T15:09:18.610" v="5153" actId="20577"/>
          <ac:spMkLst>
            <pc:docMk/>
            <pc:sldMk cId="1651110558" sldId="843"/>
            <ac:spMk id="3" creationId="{7C7F5D5A-7603-471A-B456-FDAD88228631}"/>
          </ac:spMkLst>
        </pc:spChg>
        <pc:spChg chg="mod ord">
          <ac:chgData name="Kellermann, Christiane" userId="ad71d5e9-8c27-4886-9d0d-7f91d24f4470" providerId="ADAL" clId="{156D462D-5696-433B-8DFC-96A492F9AEC3}" dt="2025-05-22T07:52:50.788" v="300" actId="700"/>
          <ac:spMkLst>
            <pc:docMk/>
            <pc:sldMk cId="1651110558" sldId="843"/>
            <ac:spMk id="4" creationId="{B343C723-E215-4AA1-B626-1973505DB228}"/>
          </ac:spMkLst>
        </pc:spChg>
        <pc:graphicFrameChg chg="mod">
          <ac:chgData name="Kellermann, Christiane" userId="ad71d5e9-8c27-4886-9d0d-7f91d24f4470" providerId="ADAL" clId="{156D462D-5696-433B-8DFC-96A492F9AEC3}" dt="2025-05-22T07:52:51.457" v="303"/>
          <ac:graphicFrameMkLst>
            <pc:docMk/>
            <pc:sldMk cId="1651110558" sldId="843"/>
            <ac:graphicFrameMk id="6" creationId="{164CF0EE-999B-4CD9-8282-08A045F63623}"/>
          </ac:graphicFrameMkLst>
        </pc:graphicFrameChg>
      </pc:sldChg>
      <pc:sldChg chg="addSp delSp modSp mod modClrScheme chgLayout">
        <pc:chgData name="Kellermann, Christiane" userId="ad71d5e9-8c27-4886-9d0d-7f91d24f4470" providerId="ADAL" clId="{156D462D-5696-433B-8DFC-96A492F9AEC3}" dt="2025-07-30T14:59:22.844" v="3817"/>
        <pc:sldMkLst>
          <pc:docMk/>
          <pc:sldMk cId="1761575437" sldId="845"/>
        </pc:sldMkLst>
        <pc:spChg chg="add del mod modVis">
          <ac:chgData name="Kellermann, Christiane" userId="ad71d5e9-8c27-4886-9d0d-7f91d24f4470" providerId="ADAL" clId="{156D462D-5696-433B-8DFC-96A492F9AEC3}" dt="2025-07-30T14:59:19.592" v="3757"/>
          <ac:spMkLst>
            <pc:docMk/>
            <pc:sldMk cId="1761575437" sldId="845"/>
            <ac:spMk id="2" creationId="{14AA960A-CAE8-5629-E00F-0ACE70B904CC}"/>
          </ac:spMkLst>
        </pc:spChg>
        <pc:spChg chg="add del mod modVis">
          <ac:chgData name="Kellermann, Christiane" userId="ad71d5e9-8c27-4886-9d0d-7f91d24f4470" providerId="ADAL" clId="{156D462D-5696-433B-8DFC-96A492F9AEC3}" dt="2025-07-30T14:59:21.672" v="3786"/>
          <ac:spMkLst>
            <pc:docMk/>
            <pc:sldMk cId="1761575437" sldId="845"/>
            <ac:spMk id="3" creationId="{718F8781-1E63-C31A-7FC8-A6A5F1C73654}"/>
          </ac:spMkLst>
        </pc:spChg>
        <pc:spChg chg="mod ord">
          <ac:chgData name="Kellermann, Christiane" userId="ad71d5e9-8c27-4886-9d0d-7f91d24f4470" providerId="ADAL" clId="{156D462D-5696-433B-8DFC-96A492F9AEC3}" dt="2025-07-30T14:59:22.801" v="3792" actId="948"/>
          <ac:spMkLst>
            <pc:docMk/>
            <pc:sldMk cId="1761575437" sldId="845"/>
            <ac:spMk id="4" creationId="{496F9AD7-72CC-4AE3-A110-BB33D4483E30}"/>
          </ac:spMkLst>
        </pc:spChg>
        <pc:spChg chg="mod ord">
          <ac:chgData name="Kellermann, Christiane" userId="ad71d5e9-8c27-4886-9d0d-7f91d24f4470" providerId="ADAL" clId="{156D462D-5696-433B-8DFC-96A492F9AEC3}" dt="2025-05-22T08:28:54.617" v="535" actId="700"/>
          <ac:spMkLst>
            <pc:docMk/>
            <pc:sldMk cId="1761575437" sldId="845"/>
            <ac:spMk id="5" creationId="{82792376-7D43-4105-9B14-8CA2FF327991}"/>
          </ac:spMkLst>
        </pc:spChg>
        <pc:spChg chg="mod ord">
          <ac:chgData name="Kellermann, Christiane" userId="ad71d5e9-8c27-4886-9d0d-7f91d24f4470" providerId="ADAL" clId="{156D462D-5696-433B-8DFC-96A492F9AEC3}" dt="2025-05-22T08:34:53.903" v="591" actId="207"/>
          <ac:spMkLst>
            <pc:docMk/>
            <pc:sldMk cId="1761575437" sldId="845"/>
            <ac:spMk id="6" creationId="{9DBFBC56-8514-49D7-9797-6B01E8BF64F2}"/>
          </ac:spMkLst>
        </pc:spChg>
        <pc:spChg chg="add del mod modVis">
          <ac:chgData name="Kellermann, Christiane" userId="ad71d5e9-8c27-4886-9d0d-7f91d24f4470" providerId="ADAL" clId="{156D462D-5696-433B-8DFC-96A492F9AEC3}" dt="2025-07-30T14:59:22.844" v="3815"/>
          <ac:spMkLst>
            <pc:docMk/>
            <pc:sldMk cId="1761575437" sldId="845"/>
            <ac:spMk id="7" creationId="{F20B0893-A004-ACC1-5A0E-07354E26A452}"/>
          </ac:spMkLst>
        </pc:spChg>
        <pc:spChg chg="mod">
          <ac:chgData name="Kellermann, Christiane" userId="ad71d5e9-8c27-4886-9d0d-7f91d24f4470" providerId="ADAL" clId="{156D462D-5696-433B-8DFC-96A492F9AEC3}" dt="2025-05-22T08:33:18.008" v="585" actId="207"/>
          <ac:spMkLst>
            <pc:docMk/>
            <pc:sldMk cId="1761575437" sldId="845"/>
            <ac:spMk id="10" creationId="{195B555E-310F-4659-9C73-70C80B3F088A}"/>
          </ac:spMkLst>
        </pc:spChg>
        <pc:spChg chg="mod">
          <ac:chgData name="Kellermann, Christiane" userId="ad71d5e9-8c27-4886-9d0d-7f91d24f4470" providerId="ADAL" clId="{156D462D-5696-433B-8DFC-96A492F9AEC3}" dt="2025-05-22T08:31:39.797" v="570" actId="2085"/>
          <ac:spMkLst>
            <pc:docMk/>
            <pc:sldMk cId="1761575437" sldId="845"/>
            <ac:spMk id="11" creationId="{3740D4D0-778B-44A4-A43E-8B91C875815C}"/>
          </ac:spMkLst>
        </pc:spChg>
        <pc:spChg chg="mod">
          <ac:chgData name="Kellermann, Christiane" userId="ad71d5e9-8c27-4886-9d0d-7f91d24f4470" providerId="ADAL" clId="{156D462D-5696-433B-8DFC-96A492F9AEC3}" dt="2025-05-22T08:33:22.474" v="586" actId="207"/>
          <ac:spMkLst>
            <pc:docMk/>
            <pc:sldMk cId="1761575437" sldId="845"/>
            <ac:spMk id="12" creationId="{00F82845-0503-420C-B169-61EE8C4F6DA9}"/>
          </ac:spMkLst>
        </pc:spChg>
        <pc:spChg chg="mod">
          <ac:chgData name="Kellermann, Christiane" userId="ad71d5e9-8c27-4886-9d0d-7f91d24f4470" providerId="ADAL" clId="{156D462D-5696-433B-8DFC-96A492F9AEC3}" dt="2025-05-22T08:33:12.648" v="584" actId="207"/>
          <ac:spMkLst>
            <pc:docMk/>
            <pc:sldMk cId="1761575437" sldId="845"/>
            <ac:spMk id="13" creationId="{E10EB764-DD3C-44CB-A6EF-1F281B57BC99}"/>
          </ac:spMkLst>
        </pc:spChg>
        <pc:spChg chg="mod">
          <ac:chgData name="Kellermann, Christiane" userId="ad71d5e9-8c27-4886-9d0d-7f91d24f4470" providerId="ADAL" clId="{156D462D-5696-433B-8DFC-96A492F9AEC3}" dt="2025-05-22T08:31:49.946" v="572" actId="2085"/>
          <ac:spMkLst>
            <pc:docMk/>
            <pc:sldMk cId="1761575437" sldId="845"/>
            <ac:spMk id="14" creationId="{89D213DB-288D-4C43-A729-709357CF348D}"/>
          </ac:spMkLst>
        </pc:spChg>
        <pc:spChg chg="mod">
          <ac:chgData name="Kellermann, Christiane" userId="ad71d5e9-8c27-4886-9d0d-7f91d24f4470" providerId="ADAL" clId="{156D462D-5696-433B-8DFC-96A492F9AEC3}" dt="2025-05-22T08:33:27.199" v="587" actId="207"/>
          <ac:spMkLst>
            <pc:docMk/>
            <pc:sldMk cId="1761575437" sldId="845"/>
            <ac:spMk id="15" creationId="{9C12120A-7375-44EF-BB5D-CA273CA33058}"/>
          </ac:spMkLst>
        </pc:spChg>
        <pc:spChg chg="mod">
          <ac:chgData name="Kellermann, Christiane" userId="ad71d5e9-8c27-4886-9d0d-7f91d24f4470" providerId="ADAL" clId="{156D462D-5696-433B-8DFC-96A492F9AEC3}" dt="2025-05-22T08:32:30.681" v="577" actId="2085"/>
          <ac:spMkLst>
            <pc:docMk/>
            <pc:sldMk cId="1761575437" sldId="845"/>
            <ac:spMk id="16" creationId="{C5E93F4D-4CEC-4E58-9CB5-7A3BDC2CEC23}"/>
          </ac:spMkLst>
        </pc:spChg>
        <pc:spChg chg="mod">
          <ac:chgData name="Kellermann, Christiane" userId="ad71d5e9-8c27-4886-9d0d-7f91d24f4470" providerId="ADAL" clId="{156D462D-5696-433B-8DFC-96A492F9AEC3}" dt="2025-05-22T08:34:14.030" v="590" actId="108"/>
          <ac:spMkLst>
            <pc:docMk/>
            <pc:sldMk cId="1761575437" sldId="845"/>
            <ac:spMk id="19" creationId="{01AE5149-085D-45A6-ABB5-80E80E720477}"/>
          </ac:spMkLst>
        </pc:spChg>
        <pc:spChg chg="mod">
          <ac:chgData name="Kellermann, Christiane" userId="ad71d5e9-8c27-4886-9d0d-7f91d24f4470" providerId="ADAL" clId="{156D462D-5696-433B-8DFC-96A492F9AEC3}" dt="2025-05-22T08:32:47.844" v="581" actId="2085"/>
          <ac:spMkLst>
            <pc:docMk/>
            <pc:sldMk cId="1761575437" sldId="845"/>
            <ac:spMk id="25" creationId="{6B0B803D-01D8-4423-BAB6-1DFE1E3AFC88}"/>
          </ac:spMkLst>
        </pc:spChg>
        <pc:spChg chg="mod">
          <ac:chgData name="Kellermann, Christiane" userId="ad71d5e9-8c27-4886-9d0d-7f91d24f4470" providerId="ADAL" clId="{156D462D-5696-433B-8DFC-96A492F9AEC3}" dt="2025-05-22T08:32:37.135" v="578" actId="2085"/>
          <ac:spMkLst>
            <pc:docMk/>
            <pc:sldMk cId="1761575437" sldId="845"/>
            <ac:spMk id="26" creationId="{2073CB0F-7042-49A6-BA37-20562E900914}"/>
          </ac:spMkLst>
        </pc:spChg>
        <pc:spChg chg="mod">
          <ac:chgData name="Kellermann, Christiane" userId="ad71d5e9-8c27-4886-9d0d-7f91d24f4470" providerId="ADAL" clId="{156D462D-5696-433B-8DFC-96A492F9AEC3}" dt="2025-05-22T08:32:41.351" v="579" actId="2085"/>
          <ac:spMkLst>
            <pc:docMk/>
            <pc:sldMk cId="1761575437" sldId="845"/>
            <ac:spMk id="27" creationId="{C5F374E9-4C6B-4739-AA1E-AAA11A4BBF23}"/>
          </ac:spMkLst>
        </pc:spChg>
        <pc:spChg chg="mod">
          <ac:chgData name="Kellermann, Christiane" userId="ad71d5e9-8c27-4886-9d0d-7f91d24f4470" providerId="ADAL" clId="{156D462D-5696-433B-8DFC-96A492F9AEC3}" dt="2025-05-22T08:32:44.435" v="580" actId="2085"/>
          <ac:spMkLst>
            <pc:docMk/>
            <pc:sldMk cId="1761575437" sldId="845"/>
            <ac:spMk id="28" creationId="{AB9F6AEF-562F-4B58-A493-0787545EEC55}"/>
          </ac:spMkLst>
        </pc:spChg>
        <pc:spChg chg="mod">
          <ac:chgData name="Kellermann, Christiane" userId="ad71d5e9-8c27-4886-9d0d-7f91d24f4470" providerId="ADAL" clId="{156D462D-5696-433B-8DFC-96A492F9AEC3}" dt="2025-05-22T08:32:52.701" v="582" actId="2085"/>
          <ac:spMkLst>
            <pc:docMk/>
            <pc:sldMk cId="1761575437" sldId="845"/>
            <ac:spMk id="29" creationId="{826E6BA3-CB75-4442-9EF1-53E7D5B4F57E}"/>
          </ac:spMkLst>
        </pc:spChg>
        <pc:graphicFrameChg chg="mod">
          <ac:chgData name="Kellermann, Christiane" userId="ad71d5e9-8c27-4886-9d0d-7f91d24f4470" providerId="ADAL" clId="{156D462D-5696-433B-8DFC-96A492F9AEC3}" dt="2025-07-30T14:59:22.844" v="3817"/>
          <ac:graphicFrameMkLst>
            <pc:docMk/>
            <pc:sldMk cId="1761575437" sldId="845"/>
            <ac:graphicFrameMk id="18" creationId="{BF5A043B-C44F-48BC-81CB-FC838AD3F260}"/>
          </ac:graphicFrameMkLst>
        </pc:graphicFrameChg>
      </pc:sldChg>
      <pc:sldChg chg="addSp delSp modSp mod ord modClrScheme chgLayout">
        <pc:chgData name="Kellermann, Christiane" userId="ad71d5e9-8c27-4886-9d0d-7f91d24f4470" providerId="ADAL" clId="{156D462D-5696-433B-8DFC-96A492F9AEC3}" dt="2025-07-30T14:36:11.003" v="3159"/>
        <pc:sldMkLst>
          <pc:docMk/>
          <pc:sldMk cId="4147412714" sldId="846"/>
        </pc:sldMkLst>
        <pc:spChg chg="mod ord">
          <ac:chgData name="Kellermann, Christiane" userId="ad71d5e9-8c27-4886-9d0d-7f91d24f4470" providerId="ADAL" clId="{156D462D-5696-433B-8DFC-96A492F9AEC3}" dt="2025-05-22T13:18:51.249" v="988" actId="948"/>
          <ac:spMkLst>
            <pc:docMk/>
            <pc:sldMk cId="4147412714" sldId="846"/>
            <ac:spMk id="2" creationId="{00000000-0000-0000-0000-000000000000}"/>
          </ac:spMkLst>
        </pc:spChg>
        <pc:spChg chg="mod ord">
          <ac:chgData name="Kellermann, Christiane" userId="ad71d5e9-8c27-4886-9d0d-7f91d24f4470" providerId="ADAL" clId="{156D462D-5696-433B-8DFC-96A492F9AEC3}" dt="2025-05-22T13:18:07.448" v="815" actId="700"/>
          <ac:spMkLst>
            <pc:docMk/>
            <pc:sldMk cId="4147412714" sldId="846"/>
            <ac:spMk id="3" creationId="{00000000-0000-0000-0000-000000000000}"/>
          </ac:spMkLst>
        </pc:spChg>
        <pc:spChg chg="mod ord">
          <ac:chgData name="Kellermann, Christiane" userId="ad71d5e9-8c27-4886-9d0d-7f91d24f4470" providerId="ADAL" clId="{156D462D-5696-433B-8DFC-96A492F9AEC3}" dt="2025-05-22T13:21:30.503" v="1220" actId="6549"/>
          <ac:spMkLst>
            <pc:docMk/>
            <pc:sldMk cId="4147412714" sldId="846"/>
            <ac:spMk id="4" creationId="{00000000-0000-0000-0000-000000000000}"/>
          </ac:spMkLst>
        </pc:spChg>
        <pc:spChg chg="mod ord">
          <ac:chgData name="Kellermann, Christiane" userId="ad71d5e9-8c27-4886-9d0d-7f91d24f4470" providerId="ADAL" clId="{156D462D-5696-433B-8DFC-96A492F9AEC3}" dt="2025-05-22T13:18:07.448" v="815" actId="700"/>
          <ac:spMkLst>
            <pc:docMk/>
            <pc:sldMk cId="4147412714" sldId="846"/>
            <ac:spMk id="5" creationId="{9EA1B95D-DCFD-4EE1-BD77-A930B5A90C3F}"/>
          </ac:spMkLst>
        </pc:spChg>
        <pc:spChg chg="mod ord">
          <ac:chgData name="Kellermann, Christiane" userId="ad71d5e9-8c27-4886-9d0d-7f91d24f4470" providerId="ADAL" clId="{156D462D-5696-433B-8DFC-96A492F9AEC3}" dt="2025-05-22T13:18:07.448" v="815" actId="700"/>
          <ac:spMkLst>
            <pc:docMk/>
            <pc:sldMk cId="4147412714" sldId="846"/>
            <ac:spMk id="19" creationId="{00000000-0000-0000-0000-000000000000}"/>
          </ac:spMkLst>
        </pc:spChg>
        <pc:spChg chg="mod ord">
          <ac:chgData name="Kellermann, Christiane" userId="ad71d5e9-8c27-4886-9d0d-7f91d24f4470" providerId="ADAL" clId="{156D462D-5696-433B-8DFC-96A492F9AEC3}" dt="2025-05-22T13:21:20.309" v="1218" actId="20577"/>
          <ac:spMkLst>
            <pc:docMk/>
            <pc:sldMk cId="4147412714" sldId="846"/>
            <ac:spMk id="23" creationId="{00000000-0000-0000-0000-000000000000}"/>
          </ac:spMkLst>
        </pc:spChg>
        <pc:graphicFrameChg chg="mod">
          <ac:chgData name="Kellermann, Christiane" userId="ad71d5e9-8c27-4886-9d0d-7f91d24f4470" providerId="ADAL" clId="{156D462D-5696-433B-8DFC-96A492F9AEC3}" dt="2025-05-22T13:18:51.326" v="1006"/>
          <ac:graphicFrameMkLst>
            <pc:docMk/>
            <pc:sldMk cId="4147412714" sldId="846"/>
            <ac:graphicFrameMk id="7" creationId="{B638CDC2-D039-4853-8F5A-B523F09042FD}"/>
          </ac:graphicFrameMkLst>
        </pc:graphicFrameChg>
        <pc:graphicFrameChg chg="add mod">
          <ac:chgData name="Kellermann, Christiane" userId="ad71d5e9-8c27-4886-9d0d-7f91d24f4470" providerId="ADAL" clId="{156D462D-5696-433B-8DFC-96A492F9AEC3}" dt="2025-05-22T13:39:18.282" v="1223"/>
          <ac:graphicFrameMkLst>
            <pc:docMk/>
            <pc:sldMk cId="4147412714" sldId="846"/>
            <ac:graphicFrameMk id="14" creationId="{00000000-0008-0000-0200-000003000000}"/>
          </ac:graphicFrameMkLst>
        </pc:graphicFrameChg>
      </pc:sldChg>
      <pc:sldChg chg="addSp delSp modSp mod ord modClrScheme chgLayout">
        <pc:chgData name="Kellermann, Christiane" userId="ad71d5e9-8c27-4886-9d0d-7f91d24f4470" providerId="ADAL" clId="{156D462D-5696-433B-8DFC-96A492F9AEC3}" dt="2025-07-30T14:59:39.075" v="3864"/>
        <pc:sldMkLst>
          <pc:docMk/>
          <pc:sldMk cId="3044656287" sldId="851"/>
        </pc:sldMkLst>
        <pc:spChg chg="mod ord">
          <ac:chgData name="Kellermann, Christiane" userId="ad71d5e9-8c27-4886-9d0d-7f91d24f4470" providerId="ADAL" clId="{156D462D-5696-433B-8DFC-96A492F9AEC3}" dt="2025-07-30T14:59:39.032" v="3839" actId="948"/>
          <ac:spMkLst>
            <pc:docMk/>
            <pc:sldMk cId="3044656287" sldId="851"/>
            <ac:spMk id="2" creationId="{00000000-0000-0000-0000-000000000000}"/>
          </ac:spMkLst>
        </pc:spChg>
        <pc:spChg chg="mod ord">
          <ac:chgData name="Kellermann, Christiane" userId="ad71d5e9-8c27-4886-9d0d-7f91d24f4470" providerId="ADAL" clId="{156D462D-5696-433B-8DFC-96A492F9AEC3}" dt="2025-05-22T08:12:05.986" v="493" actId="700"/>
          <ac:spMkLst>
            <pc:docMk/>
            <pc:sldMk cId="3044656287" sldId="851"/>
            <ac:spMk id="3" creationId="{00000000-0000-0000-0000-000000000000}"/>
          </ac:spMkLst>
        </pc:spChg>
        <pc:spChg chg="mod ord">
          <ac:chgData name="Kellermann, Christiane" userId="ad71d5e9-8c27-4886-9d0d-7f91d24f4470" providerId="ADAL" clId="{156D462D-5696-433B-8DFC-96A492F9AEC3}" dt="2025-05-22T08:12:50.676" v="533" actId="6549"/>
          <ac:spMkLst>
            <pc:docMk/>
            <pc:sldMk cId="3044656287" sldId="851"/>
            <ac:spMk id="4" creationId="{00000000-0000-0000-0000-000000000000}"/>
          </ac:spMkLst>
        </pc:spChg>
        <pc:spChg chg="mod ord">
          <ac:chgData name="Kellermann, Christiane" userId="ad71d5e9-8c27-4886-9d0d-7f91d24f4470" providerId="ADAL" clId="{156D462D-5696-433B-8DFC-96A492F9AEC3}" dt="2025-05-22T08:12:05.986" v="493" actId="700"/>
          <ac:spMkLst>
            <pc:docMk/>
            <pc:sldMk cId="3044656287" sldId="851"/>
            <ac:spMk id="5" creationId="{9EA1B95D-DCFD-4EE1-BD77-A930B5A90C3F}"/>
          </ac:spMkLst>
        </pc:spChg>
        <pc:spChg chg="add del mod modVis">
          <ac:chgData name="Kellermann, Christiane" userId="ad71d5e9-8c27-4886-9d0d-7f91d24f4470" providerId="ADAL" clId="{156D462D-5696-433B-8DFC-96A492F9AEC3}" dt="2025-07-30T14:59:39.068" v="3862"/>
          <ac:spMkLst>
            <pc:docMk/>
            <pc:sldMk cId="3044656287" sldId="851"/>
            <ac:spMk id="6" creationId="{D5F00D1C-2F9A-D27B-9FBC-83C211524A15}"/>
          </ac:spMkLst>
        </pc:spChg>
        <pc:spChg chg="mod ord">
          <ac:chgData name="Kellermann, Christiane" userId="ad71d5e9-8c27-4886-9d0d-7f91d24f4470" providerId="ADAL" clId="{156D462D-5696-433B-8DFC-96A492F9AEC3}" dt="2025-05-22T08:12:05.986" v="493" actId="700"/>
          <ac:spMkLst>
            <pc:docMk/>
            <pc:sldMk cId="3044656287" sldId="851"/>
            <ac:spMk id="19" creationId="{00000000-0000-0000-0000-000000000000}"/>
          </ac:spMkLst>
        </pc:spChg>
        <pc:spChg chg="mod ord">
          <ac:chgData name="Kellermann, Christiane" userId="ad71d5e9-8c27-4886-9d0d-7f91d24f4470" providerId="ADAL" clId="{156D462D-5696-433B-8DFC-96A492F9AEC3}" dt="2025-07-30T14:29:24.348" v="3061" actId="20577"/>
          <ac:spMkLst>
            <pc:docMk/>
            <pc:sldMk cId="3044656287" sldId="851"/>
            <ac:spMk id="23" creationId="{00000000-0000-0000-0000-000000000000}"/>
          </ac:spMkLst>
        </pc:spChg>
        <pc:graphicFrameChg chg="mod">
          <ac:chgData name="Kellermann, Christiane" userId="ad71d5e9-8c27-4886-9d0d-7f91d24f4470" providerId="ADAL" clId="{156D462D-5696-433B-8DFC-96A492F9AEC3}" dt="2025-07-30T14:59:39.075" v="3864"/>
          <ac:graphicFrameMkLst>
            <pc:docMk/>
            <pc:sldMk cId="3044656287" sldId="851"/>
            <ac:graphicFrameMk id="7" creationId="{B638CDC2-D039-4853-8F5A-B523F09042FD}"/>
          </ac:graphicFrameMkLst>
        </pc:graphicFrameChg>
        <pc:graphicFrameChg chg="add mod">
          <ac:chgData name="Kellermann, Christiane" userId="ad71d5e9-8c27-4886-9d0d-7f91d24f4470" providerId="ADAL" clId="{156D462D-5696-433B-8DFC-96A492F9AEC3}" dt="2025-05-22T13:41:10.644" v="1381"/>
          <ac:graphicFrameMkLst>
            <pc:docMk/>
            <pc:sldMk cId="3044656287" sldId="851"/>
            <ac:graphicFrameMk id="22" creationId="{B8697198-4F50-ECCE-D65A-E070F2FEE365}"/>
          </ac:graphicFrameMkLst>
        </pc:graphicFrameChg>
      </pc:sldChg>
      <pc:sldChg chg="del">
        <pc:chgData name="Kellermann, Christiane" userId="ad71d5e9-8c27-4886-9d0d-7f91d24f4470" providerId="ADAL" clId="{156D462D-5696-433B-8DFC-96A492F9AEC3}" dt="2025-05-22T14:12:43.388" v="2149" actId="47"/>
        <pc:sldMkLst>
          <pc:docMk/>
          <pc:sldMk cId="1433270133" sldId="857"/>
        </pc:sldMkLst>
      </pc:sldChg>
      <pc:sldChg chg="del">
        <pc:chgData name="Kellermann, Christiane" userId="ad71d5e9-8c27-4886-9d0d-7f91d24f4470" providerId="ADAL" clId="{156D462D-5696-433B-8DFC-96A492F9AEC3}" dt="2025-05-22T13:54:09.262" v="1987" actId="47"/>
        <pc:sldMkLst>
          <pc:docMk/>
          <pc:sldMk cId="47161288" sldId="860"/>
        </pc:sldMkLst>
      </pc:sldChg>
      <pc:sldChg chg="addSp delSp modSp del mod modClrScheme chgLayout">
        <pc:chgData name="Kellermann, Christiane" userId="ad71d5e9-8c27-4886-9d0d-7f91d24f4470" providerId="ADAL" clId="{156D462D-5696-433B-8DFC-96A492F9AEC3}" dt="2025-07-30T14:19:35.525" v="2965" actId="47"/>
        <pc:sldMkLst>
          <pc:docMk/>
          <pc:sldMk cId="3444464537" sldId="861"/>
        </pc:sldMkLst>
      </pc:sldChg>
      <pc:sldChg chg="addSp delSp modSp new mod modClrScheme chgLayout">
        <pc:chgData name="Kellermann, Christiane" userId="ad71d5e9-8c27-4886-9d0d-7f91d24f4470" providerId="ADAL" clId="{156D462D-5696-433B-8DFC-96A492F9AEC3}" dt="2025-07-30T14:23:11.441" v="2974" actId="20577"/>
        <pc:sldMkLst>
          <pc:docMk/>
          <pc:sldMk cId="4094919855" sldId="862"/>
        </pc:sldMkLst>
        <pc:spChg chg="add mod ord">
          <ac:chgData name="Kellermann, Christiane" userId="ad71d5e9-8c27-4886-9d0d-7f91d24f4470" providerId="ADAL" clId="{156D462D-5696-433B-8DFC-96A492F9AEC3}" dt="2025-05-22T07:52:20.821" v="258" actId="948"/>
          <ac:spMkLst>
            <pc:docMk/>
            <pc:sldMk cId="4094919855" sldId="862"/>
            <ac:spMk id="6" creationId="{78B2BBEC-725B-B93E-860B-9AB9382A657F}"/>
          </ac:spMkLst>
        </pc:spChg>
        <pc:spChg chg="add mod ord">
          <ac:chgData name="Kellermann, Christiane" userId="ad71d5e9-8c27-4886-9d0d-7f91d24f4470" providerId="ADAL" clId="{156D462D-5696-433B-8DFC-96A492F9AEC3}" dt="2025-07-30T14:23:11.441" v="2974" actId="20577"/>
          <ac:spMkLst>
            <pc:docMk/>
            <pc:sldMk cId="4094919855" sldId="862"/>
            <ac:spMk id="7" creationId="{68E59AF5-05D0-E337-E17B-74EFFB0C9FD8}"/>
          </ac:spMkLst>
        </pc:spChg>
        <pc:spChg chg="add mod ord">
          <ac:chgData name="Kellermann, Christiane" userId="ad71d5e9-8c27-4886-9d0d-7f91d24f4470" providerId="ADAL" clId="{156D462D-5696-433B-8DFC-96A492F9AEC3}" dt="2025-05-22T07:50:49.523" v="1" actId="700"/>
          <ac:spMkLst>
            <pc:docMk/>
            <pc:sldMk cId="4094919855" sldId="862"/>
            <ac:spMk id="8" creationId="{988E26BC-77ED-D282-314C-FF4C1E32A4AE}"/>
          </ac:spMkLst>
        </pc:spChg>
        <pc:graphicFrameChg chg="add mod ord modVis">
          <ac:chgData name="Kellermann, Christiane" userId="ad71d5e9-8c27-4886-9d0d-7f91d24f4470" providerId="ADAL" clId="{156D462D-5696-433B-8DFC-96A492F9AEC3}" dt="2025-05-22T07:52:20.859" v="283"/>
          <ac:graphicFrameMkLst>
            <pc:docMk/>
            <pc:sldMk cId="4094919855" sldId="862"/>
            <ac:graphicFrameMk id="10" creationId="{2D8DC701-3CBD-3B08-BAD1-68BFF1D01DBC}"/>
          </ac:graphicFrameMkLst>
        </pc:graphicFrameChg>
        <pc:picChg chg="add mod">
          <ac:chgData name="Kellermann, Christiane" userId="ad71d5e9-8c27-4886-9d0d-7f91d24f4470" providerId="ADAL" clId="{156D462D-5696-433B-8DFC-96A492F9AEC3}" dt="2025-05-22T07:52:02.384" v="61" actId="27614"/>
          <ac:picMkLst>
            <pc:docMk/>
            <pc:sldMk cId="4094919855" sldId="862"/>
            <ac:picMk id="20" creationId="{8D12CD74-B958-28DC-468D-0D2BF0AA29B7}"/>
          </ac:picMkLst>
        </pc:picChg>
      </pc:sldChg>
      <pc:sldChg chg="modSp add del">
        <pc:chgData name="Kellermann, Christiane" userId="ad71d5e9-8c27-4886-9d0d-7f91d24f4470" providerId="ADAL" clId="{156D462D-5696-433B-8DFC-96A492F9AEC3}" dt="2025-05-26T13:01:58.388" v="2812" actId="47"/>
        <pc:sldMkLst>
          <pc:docMk/>
          <pc:sldMk cId="845985706" sldId="863"/>
        </pc:sldMkLst>
      </pc:sldChg>
      <pc:sldChg chg="addSp delSp modSp add mod ord">
        <pc:chgData name="Kellermann, Christiane" userId="ad71d5e9-8c27-4886-9d0d-7f91d24f4470" providerId="ADAL" clId="{156D462D-5696-433B-8DFC-96A492F9AEC3}" dt="2025-07-30T15:01:08.747" v="3995"/>
        <pc:sldMkLst>
          <pc:docMk/>
          <pc:sldMk cId="3155242421" sldId="864"/>
        </pc:sldMkLst>
        <pc:spChg chg="mod">
          <ac:chgData name="Kellermann, Christiane" userId="ad71d5e9-8c27-4886-9d0d-7f91d24f4470" providerId="ADAL" clId="{156D462D-5696-433B-8DFC-96A492F9AEC3}" dt="2025-07-30T15:01:08.697" v="3970" actId="948"/>
          <ac:spMkLst>
            <pc:docMk/>
            <pc:sldMk cId="3155242421" sldId="864"/>
            <ac:spMk id="2" creationId="{00000000-0000-0000-0000-000000000000}"/>
          </ac:spMkLst>
        </pc:spChg>
        <pc:spChg chg="add del mod modVis">
          <ac:chgData name="Kellermann, Christiane" userId="ad71d5e9-8c27-4886-9d0d-7f91d24f4470" providerId="ADAL" clId="{156D462D-5696-433B-8DFC-96A492F9AEC3}" dt="2025-07-30T15:01:08.736" v="3993"/>
          <ac:spMkLst>
            <pc:docMk/>
            <pc:sldMk cId="3155242421" sldId="864"/>
            <ac:spMk id="11" creationId="{975DC4D2-B6FD-EE10-F846-F14EF8AB471E}"/>
          </ac:spMkLst>
        </pc:spChg>
        <pc:spChg chg="add del mod">
          <ac:chgData name="Kellermann, Christiane" userId="ad71d5e9-8c27-4886-9d0d-7f91d24f4470" providerId="ADAL" clId="{156D462D-5696-433B-8DFC-96A492F9AEC3}" dt="2025-07-30T14:16:33.603" v="2957"/>
          <ac:spMkLst>
            <pc:docMk/>
            <pc:sldMk cId="3155242421" sldId="864"/>
            <ac:spMk id="12" creationId="{4A3408C6-A372-D55C-97A6-72701EAE1652}"/>
          </ac:spMkLst>
        </pc:spChg>
        <pc:graphicFrameChg chg="mod">
          <ac:chgData name="Kellermann, Christiane" userId="ad71d5e9-8c27-4886-9d0d-7f91d24f4470" providerId="ADAL" clId="{156D462D-5696-433B-8DFC-96A492F9AEC3}" dt="2025-07-30T15:01:08.747" v="3995"/>
          <ac:graphicFrameMkLst>
            <pc:docMk/>
            <pc:sldMk cId="3155242421" sldId="864"/>
            <ac:graphicFrameMk id="3" creationId="{00000000-0000-0000-0000-000000000000}"/>
          </ac:graphicFrameMkLst>
        </pc:graphicFrameChg>
        <pc:graphicFrameChg chg="add mod">
          <ac:chgData name="Kellermann, Christiane" userId="ad71d5e9-8c27-4886-9d0d-7f91d24f4470" providerId="ADAL" clId="{156D462D-5696-433B-8DFC-96A492F9AEC3}" dt="2025-07-30T14:16:57.575" v="2959" actId="255"/>
          <ac:graphicFrameMkLst>
            <pc:docMk/>
            <pc:sldMk cId="3155242421" sldId="864"/>
            <ac:graphicFrameMk id="13" creationId="{00000000-0008-0000-0100-000013000000}"/>
          </ac:graphicFrameMkLst>
        </pc:graphicFrameChg>
        <pc:picChg chg="del mod">
          <ac:chgData name="Kellermann, Christiane" userId="ad71d5e9-8c27-4886-9d0d-7f91d24f4470" providerId="ADAL" clId="{156D462D-5696-433B-8DFC-96A492F9AEC3}" dt="2025-07-30T14:15:54.615" v="2955" actId="478"/>
          <ac:picMkLst>
            <pc:docMk/>
            <pc:sldMk cId="3155242421" sldId="864"/>
            <ac:picMk id="19" creationId="{E55B6864-6D3B-7ABD-D048-2399522C06BB}"/>
          </ac:picMkLst>
        </pc:picChg>
      </pc:sldChg>
      <pc:sldChg chg="addSp delSp modSp add mod">
        <pc:chgData name="Kellermann, Christiane" userId="ad71d5e9-8c27-4886-9d0d-7f91d24f4470" providerId="ADAL" clId="{156D462D-5696-433B-8DFC-96A492F9AEC3}" dt="2025-07-30T15:05:33.942" v="5037"/>
        <pc:sldMkLst>
          <pc:docMk/>
          <pc:sldMk cId="1592220565" sldId="865"/>
        </pc:sldMkLst>
        <pc:spChg chg="mod">
          <ac:chgData name="Kellermann, Christiane" userId="ad71d5e9-8c27-4886-9d0d-7f91d24f4470" providerId="ADAL" clId="{156D462D-5696-433B-8DFC-96A492F9AEC3}" dt="2025-07-30T15:05:33.890" v="5012" actId="948"/>
          <ac:spMkLst>
            <pc:docMk/>
            <pc:sldMk cId="1592220565" sldId="865"/>
            <ac:spMk id="2" creationId="{00000000-0000-0000-0000-000000000000}"/>
          </ac:spMkLst>
        </pc:spChg>
        <pc:spChg chg="add del mod modVis">
          <ac:chgData name="Kellermann, Christiane" userId="ad71d5e9-8c27-4886-9d0d-7f91d24f4470" providerId="ADAL" clId="{156D462D-5696-433B-8DFC-96A492F9AEC3}" dt="2025-07-30T15:04:59.524" v="4685"/>
          <ac:spMkLst>
            <pc:docMk/>
            <pc:sldMk cId="1592220565" sldId="865"/>
            <ac:spMk id="8" creationId="{62CD8584-3031-D4FF-6265-96E73CE8FD1D}"/>
          </ac:spMkLst>
        </pc:spChg>
        <pc:spChg chg="add del mod">
          <ac:chgData name="Kellermann, Christiane" userId="ad71d5e9-8c27-4886-9d0d-7f91d24f4470" providerId="ADAL" clId="{156D462D-5696-433B-8DFC-96A492F9AEC3}" dt="2025-07-30T14:21:44.896" v="2970"/>
          <ac:spMkLst>
            <pc:docMk/>
            <pc:sldMk cId="1592220565" sldId="865"/>
            <ac:spMk id="9" creationId="{48781935-DD6F-1626-5AED-3FA6F1F4662B}"/>
          </ac:spMkLst>
        </pc:spChg>
        <pc:spChg chg="add del mod modVis">
          <ac:chgData name="Kellermann, Christiane" userId="ad71d5e9-8c27-4886-9d0d-7f91d24f4470" providerId="ADAL" clId="{156D462D-5696-433B-8DFC-96A492F9AEC3}" dt="2025-07-30T15:05:00.812" v="4716"/>
          <ac:spMkLst>
            <pc:docMk/>
            <pc:sldMk cId="1592220565" sldId="865"/>
            <ac:spMk id="9" creationId="{9A385152-86C2-B5E1-36A6-4A91704D6B30}"/>
          </ac:spMkLst>
        </pc:spChg>
        <pc:spChg chg="add del mod modVis">
          <ac:chgData name="Kellermann, Christiane" userId="ad71d5e9-8c27-4886-9d0d-7f91d24f4470" providerId="ADAL" clId="{156D462D-5696-433B-8DFC-96A492F9AEC3}" dt="2025-07-30T15:05:03.642" v="4758"/>
          <ac:spMkLst>
            <pc:docMk/>
            <pc:sldMk cId="1592220565" sldId="865"/>
            <ac:spMk id="13" creationId="{770C4EEC-948B-738F-B8E3-C21588CCFC5C}"/>
          </ac:spMkLst>
        </pc:spChg>
        <pc:spChg chg="add del mod modVis">
          <ac:chgData name="Kellermann, Christiane" userId="ad71d5e9-8c27-4886-9d0d-7f91d24f4470" providerId="ADAL" clId="{156D462D-5696-433B-8DFC-96A492F9AEC3}" dt="2025-07-30T15:05:09.260" v="4791"/>
          <ac:spMkLst>
            <pc:docMk/>
            <pc:sldMk cId="1592220565" sldId="865"/>
            <ac:spMk id="14" creationId="{FFBEC7BD-6FC5-28A8-6B08-93592DD72183}"/>
          </ac:spMkLst>
        </pc:spChg>
        <pc:spChg chg="add del mod modVis">
          <ac:chgData name="Kellermann, Christiane" userId="ad71d5e9-8c27-4886-9d0d-7f91d24f4470" providerId="ADAL" clId="{156D462D-5696-433B-8DFC-96A492F9AEC3}" dt="2025-07-30T15:05:11.607" v="4829"/>
          <ac:spMkLst>
            <pc:docMk/>
            <pc:sldMk cId="1592220565" sldId="865"/>
            <ac:spMk id="15" creationId="{AEF9FB67-405C-4928-A9C2-6E12A7AE34BA}"/>
          </ac:spMkLst>
        </pc:spChg>
        <pc:spChg chg="add del mod modVis">
          <ac:chgData name="Kellermann, Christiane" userId="ad71d5e9-8c27-4886-9d0d-7f91d24f4470" providerId="ADAL" clId="{156D462D-5696-433B-8DFC-96A492F9AEC3}" dt="2025-07-30T15:05:13.319" v="4862"/>
          <ac:spMkLst>
            <pc:docMk/>
            <pc:sldMk cId="1592220565" sldId="865"/>
            <ac:spMk id="16" creationId="{2C9A73CC-2292-7EE7-79F6-858339F64EAE}"/>
          </ac:spMkLst>
        </pc:spChg>
        <pc:spChg chg="add del mod modVis">
          <ac:chgData name="Kellermann, Christiane" userId="ad71d5e9-8c27-4886-9d0d-7f91d24f4470" providerId="ADAL" clId="{156D462D-5696-433B-8DFC-96A492F9AEC3}" dt="2025-07-30T15:05:33.942" v="5035"/>
          <ac:spMkLst>
            <pc:docMk/>
            <pc:sldMk cId="1592220565" sldId="865"/>
            <ac:spMk id="17" creationId="{63513DDA-49C9-3B26-07F5-349781C7AF8F}"/>
          </ac:spMkLst>
        </pc:spChg>
        <pc:graphicFrameChg chg="add mod">
          <ac:chgData name="Kellermann, Christiane" userId="ad71d5e9-8c27-4886-9d0d-7f91d24f4470" providerId="ADAL" clId="{156D462D-5696-433B-8DFC-96A492F9AEC3}" dt="2025-07-30T14:21:44.896" v="2970"/>
          <ac:graphicFrameMkLst>
            <pc:docMk/>
            <pc:sldMk cId="1592220565" sldId="865"/>
            <ac:graphicFrameMk id="11" creationId="{00000000-0008-0000-0100-000012000000}"/>
          </ac:graphicFrameMkLst>
        </pc:graphicFrameChg>
        <pc:graphicFrameChg chg="mod">
          <ac:chgData name="Kellermann, Christiane" userId="ad71d5e9-8c27-4886-9d0d-7f91d24f4470" providerId="ADAL" clId="{156D462D-5696-433B-8DFC-96A492F9AEC3}" dt="2025-07-30T15:05:33.942" v="5037"/>
          <ac:graphicFrameMkLst>
            <pc:docMk/>
            <pc:sldMk cId="1592220565" sldId="865"/>
            <ac:graphicFrameMk id="12" creationId="{096B6D72-E269-4424-B888-09555F6FCDD5}"/>
          </ac:graphicFrameMkLst>
        </pc:graphicFrameChg>
        <pc:picChg chg="del">
          <ac:chgData name="Kellermann, Christiane" userId="ad71d5e9-8c27-4886-9d0d-7f91d24f4470" providerId="ADAL" clId="{156D462D-5696-433B-8DFC-96A492F9AEC3}" dt="2025-07-30T14:21:41.439" v="2968" actId="478"/>
          <ac:picMkLst>
            <pc:docMk/>
            <pc:sldMk cId="1592220565" sldId="865"/>
            <ac:picMk id="19" creationId="{A5DDFA52-7912-8C02-1AB9-3B4AB733F81E}"/>
          </ac:picMkLst>
        </pc:picChg>
      </pc:sldChg>
      <pc:sldChg chg="addSp delSp modSp new mod chgLayout">
        <pc:chgData name="Kellermann, Christiane" userId="ad71d5e9-8c27-4886-9d0d-7f91d24f4470" providerId="ADAL" clId="{156D462D-5696-433B-8DFC-96A492F9AEC3}" dt="2025-07-30T15:11:37.197" v="5187" actId="20577"/>
        <pc:sldMkLst>
          <pc:docMk/>
          <pc:sldMk cId="3859429179" sldId="866"/>
        </pc:sldMkLst>
        <pc:spChg chg="mod ord">
          <ac:chgData name="Kellermann, Christiane" userId="ad71d5e9-8c27-4886-9d0d-7f91d24f4470" providerId="ADAL" clId="{156D462D-5696-433B-8DFC-96A492F9AEC3}" dt="2025-07-30T15:11:37.197" v="5187" actId="20577"/>
          <ac:spMkLst>
            <pc:docMk/>
            <pc:sldMk cId="3859429179" sldId="866"/>
            <ac:spMk id="5" creationId="{389DBE69-B61C-CE39-7073-3DDB1F093526}"/>
          </ac:spMkLst>
        </pc:spChg>
        <pc:spChg chg="add mod ord">
          <ac:chgData name="Kellermann, Christiane" userId="ad71d5e9-8c27-4886-9d0d-7f91d24f4470" providerId="ADAL" clId="{156D462D-5696-433B-8DFC-96A492F9AEC3}" dt="2025-05-22T14:17:26.532" v="2330" actId="948"/>
          <ac:spMkLst>
            <pc:docMk/>
            <pc:sldMk cId="3859429179" sldId="866"/>
            <ac:spMk id="15" creationId="{20E888C8-9923-AF11-A58D-95E16A6EF81A}"/>
          </ac:spMkLst>
        </pc:spChg>
        <pc:spChg chg="add mod ord">
          <ac:chgData name="Kellermann, Christiane" userId="ad71d5e9-8c27-4886-9d0d-7f91d24f4470" providerId="ADAL" clId="{156D462D-5696-433B-8DFC-96A492F9AEC3}" dt="2025-05-22T14:42:23.398" v="2810" actId="20577"/>
          <ac:spMkLst>
            <pc:docMk/>
            <pc:sldMk cId="3859429179" sldId="866"/>
            <ac:spMk id="17" creationId="{91DF64F4-21BE-BB3F-1B43-49B5BBBF126A}"/>
          </ac:spMkLst>
        </pc:spChg>
        <pc:graphicFrameChg chg="add mod ord modVis">
          <ac:chgData name="Kellermann, Christiane" userId="ad71d5e9-8c27-4886-9d0d-7f91d24f4470" providerId="ADAL" clId="{156D462D-5696-433B-8DFC-96A492F9AEC3}" dt="2025-05-22T14:17:26.583" v="2355"/>
          <ac:graphicFrameMkLst>
            <pc:docMk/>
            <pc:sldMk cId="3859429179" sldId="866"/>
            <ac:graphicFrameMk id="18" creationId="{AAF5BA00-4A80-8028-E6A3-DDCE5F1D1188}"/>
          </ac:graphicFrameMkLst>
        </pc:graphicFrameChg>
        <pc:picChg chg="add mod">
          <ac:chgData name="Kellermann, Christiane" userId="ad71d5e9-8c27-4886-9d0d-7f91d24f4470" providerId="ADAL" clId="{156D462D-5696-433B-8DFC-96A492F9AEC3}" dt="2025-05-22T14:41:52.487" v="2765" actId="1076"/>
          <ac:picMkLst>
            <pc:docMk/>
            <pc:sldMk cId="3859429179" sldId="866"/>
            <ac:picMk id="20" creationId="{0F6F4CB9-4393-12A5-F471-D5658E0AF884}"/>
          </ac:picMkLst>
        </pc:picChg>
      </pc:sldChg>
      <pc:sldChg chg="addSp delSp modSp add mod ord">
        <pc:chgData name="Kellermann, Christiane" userId="ad71d5e9-8c27-4886-9d0d-7f91d24f4470" providerId="ADAL" clId="{156D462D-5696-433B-8DFC-96A492F9AEC3}" dt="2025-07-30T14:34:40.173" v="3155"/>
        <pc:sldMkLst>
          <pc:docMk/>
          <pc:sldMk cId="1745175869" sldId="867"/>
        </pc:sldMkLst>
        <pc:spChg chg="add del mod modVis">
          <ac:chgData name="Kellermann, Christiane" userId="ad71d5e9-8c27-4886-9d0d-7f91d24f4470" providerId="ADAL" clId="{156D462D-5696-433B-8DFC-96A492F9AEC3}" dt="2025-07-30T14:29:52.435" v="3086"/>
          <ac:spMkLst>
            <pc:docMk/>
            <pc:sldMk cId="1745175869" sldId="867"/>
            <ac:spMk id="4" creationId="{44C32EE4-A052-6408-63FF-B5094115DAE9}"/>
          </ac:spMkLst>
        </pc:spChg>
        <pc:spChg chg="add del mod modVis">
          <ac:chgData name="Kellermann, Christiane" userId="ad71d5e9-8c27-4886-9d0d-7f91d24f4470" providerId="ADAL" clId="{156D462D-5696-433B-8DFC-96A492F9AEC3}" dt="2025-07-30T14:29:54.609" v="3113"/>
          <ac:spMkLst>
            <pc:docMk/>
            <pc:sldMk cId="1745175869" sldId="867"/>
            <ac:spMk id="5" creationId="{85A68FE6-E375-3227-7B45-9A434FDB46BF}"/>
          </ac:spMkLst>
        </pc:spChg>
        <pc:spChg chg="mod">
          <ac:chgData name="Kellermann, Christiane" userId="ad71d5e9-8c27-4886-9d0d-7f91d24f4470" providerId="ADAL" clId="{156D462D-5696-433B-8DFC-96A492F9AEC3}" dt="2025-07-30T14:30:00.197" v="3126" actId="948"/>
          <ac:spMkLst>
            <pc:docMk/>
            <pc:sldMk cId="1745175869" sldId="867"/>
            <ac:spMk id="8" creationId="{00000000-0000-0000-0000-000000000000}"/>
          </ac:spMkLst>
        </pc:spChg>
        <pc:spChg chg="add del mod modVis">
          <ac:chgData name="Kellermann, Christiane" userId="ad71d5e9-8c27-4886-9d0d-7f91d24f4470" providerId="ADAL" clId="{156D462D-5696-433B-8DFC-96A492F9AEC3}" dt="2025-07-30T14:30:00.253" v="3149"/>
          <ac:spMkLst>
            <pc:docMk/>
            <pc:sldMk cId="1745175869" sldId="867"/>
            <ac:spMk id="9" creationId="{831C8EFD-8DA5-063E-37BA-25D11B182B38}"/>
          </ac:spMkLst>
        </pc:spChg>
        <pc:graphicFrameChg chg="mod">
          <ac:chgData name="Kellermann, Christiane" userId="ad71d5e9-8c27-4886-9d0d-7f91d24f4470" providerId="ADAL" clId="{156D462D-5696-433B-8DFC-96A492F9AEC3}" dt="2025-07-30T14:07:58.750" v="2935"/>
          <ac:graphicFrameMkLst>
            <pc:docMk/>
            <pc:sldMk cId="1745175869" sldId="867"/>
            <ac:graphicFrameMk id="7" creationId="{00000000-0008-0000-0300-00000D000000}"/>
          </ac:graphicFrameMkLst>
        </pc:graphicFrameChg>
        <pc:graphicFrameChg chg="mod">
          <ac:chgData name="Kellermann, Christiane" userId="ad71d5e9-8c27-4886-9d0d-7f91d24f4470" providerId="ADAL" clId="{156D462D-5696-433B-8DFC-96A492F9AEC3}" dt="2025-07-30T14:30:00.253" v="3151"/>
          <ac:graphicFrameMkLst>
            <pc:docMk/>
            <pc:sldMk cId="1745175869" sldId="867"/>
            <ac:graphicFrameMk id="14" creationId="{2EC3DA72-1281-4CE8-9335-828BD3E384D1}"/>
          </ac:graphicFrameMkLst>
        </pc:graphicFrameChg>
      </pc:sldChg>
      <pc:sldChg chg="addSp delSp modSp add mod ord">
        <pc:chgData name="Kellermann, Christiane" userId="ad71d5e9-8c27-4886-9d0d-7f91d24f4470" providerId="ADAL" clId="{156D462D-5696-433B-8DFC-96A492F9AEC3}" dt="2025-07-30T15:04:05.752" v="4465"/>
        <pc:sldMkLst>
          <pc:docMk/>
          <pc:sldMk cId="2419450552" sldId="868"/>
        </pc:sldMkLst>
        <pc:spChg chg="mod">
          <ac:chgData name="Kellermann, Christiane" userId="ad71d5e9-8c27-4886-9d0d-7f91d24f4470" providerId="ADAL" clId="{156D462D-5696-433B-8DFC-96A492F9AEC3}" dt="2025-07-30T15:02:55.433" v="4380" actId="948"/>
          <ac:spMkLst>
            <pc:docMk/>
            <pc:sldMk cId="2419450552" sldId="868"/>
            <ac:spMk id="2" creationId="{00000000-0000-0000-0000-000000000000}"/>
          </ac:spMkLst>
        </pc:spChg>
        <pc:spChg chg="add del mod modVis">
          <ac:chgData name="Kellermann, Christiane" userId="ad71d5e9-8c27-4886-9d0d-7f91d24f4470" providerId="ADAL" clId="{156D462D-5696-433B-8DFC-96A492F9AEC3}" dt="2025-07-30T15:02:55.482" v="4403"/>
          <ac:spMkLst>
            <pc:docMk/>
            <pc:sldMk cId="2419450552" sldId="868"/>
            <ac:spMk id="6" creationId="{C0D9062B-ED67-AFF2-15A2-F81E35A0AC40}"/>
          </ac:spMkLst>
        </pc:spChg>
        <pc:graphicFrameChg chg="add mod ord modVis">
          <ac:chgData name="Kellermann, Christiane" userId="ad71d5e9-8c27-4886-9d0d-7f91d24f4470" providerId="ADAL" clId="{156D462D-5696-433B-8DFC-96A492F9AEC3}" dt="2025-07-30T15:02:55.535" v="4417"/>
          <ac:graphicFrameMkLst>
            <pc:docMk/>
            <pc:sldMk cId="2419450552" sldId="868"/>
            <ac:graphicFrameMk id="8" creationId="{118D2C0A-0D19-833F-0657-40DB39CFF08F}"/>
          </ac:graphicFrameMkLst>
        </pc:graphicFrameChg>
      </pc:sldChg>
      <pc:sldChg chg="addSp delSp modSp add mod">
        <pc:chgData name="Kellermann, Christiane" userId="ad71d5e9-8c27-4886-9d0d-7f91d24f4470" providerId="ADAL" clId="{156D462D-5696-433B-8DFC-96A492F9AEC3}" dt="2025-07-30T15:05:26.126" v="5010"/>
        <pc:sldMkLst>
          <pc:docMk/>
          <pc:sldMk cId="359920878" sldId="886"/>
        </pc:sldMkLst>
        <pc:spChg chg="mod">
          <ac:chgData name="Kellermann, Christiane" userId="ad71d5e9-8c27-4886-9d0d-7f91d24f4470" providerId="ADAL" clId="{156D462D-5696-433B-8DFC-96A492F9AEC3}" dt="2025-07-30T15:05:26.084" v="4985" actId="948"/>
          <ac:spMkLst>
            <pc:docMk/>
            <pc:sldMk cId="359920878" sldId="886"/>
            <ac:spMk id="2" creationId="{0B7A34F5-BE6C-42DC-9F1B-3003206AB995}"/>
          </ac:spMkLst>
        </pc:spChg>
        <pc:spChg chg="add del mod modVis">
          <ac:chgData name="Kellermann, Christiane" userId="ad71d5e9-8c27-4886-9d0d-7f91d24f4470" providerId="ADAL" clId="{156D462D-5696-433B-8DFC-96A492F9AEC3}" dt="2025-07-30T15:05:18.892" v="4896"/>
          <ac:spMkLst>
            <pc:docMk/>
            <pc:sldMk cId="359920878" sldId="886"/>
            <ac:spMk id="4" creationId="{C35ACD52-1E60-F170-00A9-59AEF719B2E9}"/>
          </ac:spMkLst>
        </pc:spChg>
        <pc:spChg chg="add del mod modVis">
          <ac:chgData name="Kellermann, Christiane" userId="ad71d5e9-8c27-4886-9d0d-7f91d24f4470" providerId="ADAL" clId="{156D462D-5696-433B-8DFC-96A492F9AEC3}" dt="2025-07-30T15:05:19.667" v="4924"/>
          <ac:spMkLst>
            <pc:docMk/>
            <pc:sldMk cId="359920878" sldId="886"/>
            <ac:spMk id="9" creationId="{D3AA070C-AE87-2F04-A10F-DBFE41B43018}"/>
          </ac:spMkLst>
        </pc:spChg>
        <pc:spChg chg="add del mod modVis">
          <ac:chgData name="Kellermann, Christiane" userId="ad71d5e9-8c27-4886-9d0d-7f91d24f4470" providerId="ADAL" clId="{156D462D-5696-433B-8DFC-96A492F9AEC3}" dt="2025-07-30T15:05:24.211" v="4981"/>
          <ac:spMkLst>
            <pc:docMk/>
            <pc:sldMk cId="359920878" sldId="886"/>
            <ac:spMk id="11" creationId="{4E3B7273-9EAF-CD24-73C6-F9C93F54BAE0}"/>
          </ac:spMkLst>
        </pc:spChg>
        <pc:spChg chg="add del mod modVis">
          <ac:chgData name="Kellermann, Christiane" userId="ad71d5e9-8c27-4886-9d0d-7f91d24f4470" providerId="ADAL" clId="{156D462D-5696-433B-8DFC-96A492F9AEC3}" dt="2025-07-30T15:05:26.126" v="5008"/>
          <ac:spMkLst>
            <pc:docMk/>
            <pc:sldMk cId="359920878" sldId="886"/>
            <ac:spMk id="13" creationId="{5A456452-F7D3-5F6B-167E-8CE28B0EB04A}"/>
          </ac:spMkLst>
        </pc:spChg>
        <pc:graphicFrameChg chg="mod">
          <ac:chgData name="Kellermann, Christiane" userId="ad71d5e9-8c27-4886-9d0d-7f91d24f4470" providerId="ADAL" clId="{156D462D-5696-433B-8DFC-96A492F9AEC3}" dt="2025-07-30T15:05:26.126" v="5010"/>
          <ac:graphicFrameMkLst>
            <pc:docMk/>
            <pc:sldMk cId="359920878" sldId="886"/>
            <ac:graphicFrameMk id="12" creationId="{D97F9BC9-317F-4AE5-9C0B-D9CD88104D8B}"/>
          </ac:graphicFrameMkLst>
        </pc:graphicFrameChg>
      </pc:sldChg>
      <pc:sldChg chg="addSp delSp modSp add mod ord">
        <pc:chgData name="Kellermann, Christiane" userId="ad71d5e9-8c27-4886-9d0d-7f91d24f4470" providerId="ADAL" clId="{156D462D-5696-433B-8DFC-96A492F9AEC3}" dt="2025-07-30T15:04:37.017" v="4635"/>
        <pc:sldMkLst>
          <pc:docMk/>
          <pc:sldMk cId="2645112743" sldId="959"/>
        </pc:sldMkLst>
        <pc:spChg chg="mod">
          <ac:chgData name="Kellermann, Christiane" userId="ad71d5e9-8c27-4886-9d0d-7f91d24f4470" providerId="ADAL" clId="{156D462D-5696-433B-8DFC-96A492F9AEC3}" dt="2025-07-30T15:04:36.963" v="4610" actId="948"/>
          <ac:spMkLst>
            <pc:docMk/>
            <pc:sldMk cId="2645112743" sldId="959"/>
            <ac:spMk id="2" creationId="{58487420-3B09-B6CD-9E31-C5F98D9E6116}"/>
          </ac:spMkLst>
        </pc:spChg>
        <pc:spChg chg="add del mod modVis">
          <ac:chgData name="Kellermann, Christiane" userId="ad71d5e9-8c27-4886-9d0d-7f91d24f4470" providerId="ADAL" clId="{156D462D-5696-433B-8DFC-96A492F9AEC3}" dt="2025-07-30T15:04:17.586" v="4506"/>
          <ac:spMkLst>
            <pc:docMk/>
            <pc:sldMk cId="2645112743" sldId="959"/>
            <ac:spMk id="5" creationId="{CBBC2BCC-D905-ADD2-470B-2EB962C090A9}"/>
          </ac:spMkLst>
        </pc:spChg>
        <pc:spChg chg="add del mod modVis">
          <ac:chgData name="Kellermann, Christiane" userId="ad71d5e9-8c27-4886-9d0d-7f91d24f4470" providerId="ADAL" clId="{156D462D-5696-433B-8DFC-96A492F9AEC3}" dt="2025-07-30T15:04:20.933" v="4546"/>
          <ac:spMkLst>
            <pc:docMk/>
            <pc:sldMk cId="2645112743" sldId="959"/>
            <ac:spMk id="8" creationId="{28EA6EF6-D407-5028-4655-71BA57ADE246}"/>
          </ac:spMkLst>
        </pc:spChg>
        <pc:spChg chg="add del mod modVis">
          <ac:chgData name="Kellermann, Christiane" userId="ad71d5e9-8c27-4886-9d0d-7f91d24f4470" providerId="ADAL" clId="{156D462D-5696-433B-8DFC-96A492F9AEC3}" dt="2025-07-30T15:04:26.386" v="4606"/>
          <ac:spMkLst>
            <pc:docMk/>
            <pc:sldMk cId="2645112743" sldId="959"/>
            <ac:spMk id="11" creationId="{92B1953D-59F8-44B7-5C42-D791FEB8CF65}"/>
          </ac:spMkLst>
        </pc:spChg>
        <pc:spChg chg="add del mod modVis">
          <ac:chgData name="Kellermann, Christiane" userId="ad71d5e9-8c27-4886-9d0d-7f91d24f4470" providerId="ADAL" clId="{156D462D-5696-433B-8DFC-96A492F9AEC3}" dt="2025-07-30T15:04:37.016" v="4633"/>
          <ac:spMkLst>
            <pc:docMk/>
            <pc:sldMk cId="2645112743" sldId="959"/>
            <ac:spMk id="12" creationId="{35D643C2-7444-1F92-8651-B43F184A95A9}"/>
          </ac:spMkLst>
        </pc:spChg>
        <pc:graphicFrameChg chg="mod">
          <ac:chgData name="Kellermann, Christiane" userId="ad71d5e9-8c27-4886-9d0d-7f91d24f4470" providerId="ADAL" clId="{156D462D-5696-433B-8DFC-96A492F9AEC3}" dt="2025-07-30T15:04:37.017" v="4635"/>
          <ac:graphicFrameMkLst>
            <pc:docMk/>
            <pc:sldMk cId="2645112743" sldId="959"/>
            <ac:graphicFrameMk id="6" creationId="{1010C1A4-E053-3FAB-8A2C-D255F7C7C735}"/>
          </ac:graphicFrameMkLst>
        </pc:graphicFrameChg>
      </pc:sldChg>
      <pc:sldMasterChg chg="addSp delSp modSp mod delSldLayout">
        <pc:chgData name="Kellermann, Christiane" userId="ad71d5e9-8c27-4886-9d0d-7f91d24f4470" providerId="ADAL" clId="{156D462D-5696-433B-8DFC-96A492F9AEC3}" dt="2025-05-22T14:20:34.414" v="2395" actId="47"/>
        <pc:sldMasterMkLst>
          <pc:docMk/>
          <pc:sldMasterMk cId="2288315163" sldId="2147483648"/>
        </pc:sldMasterMkLst>
        <pc:spChg chg="mod">
          <ac:chgData name="Kellermann, Christiane" userId="ad71d5e9-8c27-4886-9d0d-7f91d24f4470" providerId="ADAL" clId="{156D462D-5696-433B-8DFC-96A492F9AEC3}" dt="2025-05-22T07:50:50.142" v="2" actId="948"/>
          <ac:spMkLst>
            <pc:docMk/>
            <pc:sldMasterMk cId="2288315163" sldId="2147483648"/>
            <ac:spMk id="2" creationId="{F625BCA2-ADA8-5693-3BC1-A1C032A2E141}"/>
          </ac:spMkLst>
        </pc:spChg>
        <pc:graphicFrameChg chg="add mod ord modVis">
          <ac:chgData name="Kellermann, Christiane" userId="ad71d5e9-8c27-4886-9d0d-7f91d24f4470" providerId="ADAL" clId="{156D462D-5696-433B-8DFC-96A492F9AEC3}" dt="2025-05-22T07:50:50.555" v="39"/>
          <ac:graphicFrameMkLst>
            <pc:docMk/>
            <pc:sldMasterMk cId="2288315163" sldId="2147483648"/>
            <ac:graphicFrameMk id="6" creationId="{E35B3E14-F56C-D37E-ACE7-1763CDF2890A}"/>
          </ac:graphicFrameMkLst>
        </pc:graphicFrameChg>
        <pc:sldLayoutChg chg="del">
          <pc:chgData name="Kellermann, Christiane" userId="ad71d5e9-8c27-4886-9d0d-7f91d24f4470" providerId="ADAL" clId="{156D462D-5696-433B-8DFC-96A492F9AEC3}" dt="2025-05-22T07:52:33.622" v="299" actId="47"/>
          <pc:sldLayoutMkLst>
            <pc:docMk/>
            <pc:sldMasterMk cId="2288315163" sldId="2147483648"/>
            <pc:sldLayoutMk cId="4181708683" sldId="2147484146"/>
          </pc:sldLayoutMkLst>
        </pc:sldLayoutChg>
        <pc:sldLayoutChg chg="del">
          <pc:chgData name="Kellermann, Christiane" userId="ad71d5e9-8c27-4886-9d0d-7f91d24f4470" providerId="ADAL" clId="{156D462D-5696-433B-8DFC-96A492F9AEC3}" dt="2025-05-22T14:13:54.742" v="2153" actId="47"/>
          <pc:sldLayoutMkLst>
            <pc:docMk/>
            <pc:sldMasterMk cId="2288315163" sldId="2147483648"/>
            <pc:sldLayoutMk cId="2134491235" sldId="2147484148"/>
          </pc:sldLayoutMkLst>
        </pc:sldLayoutChg>
        <pc:sldLayoutChg chg="del">
          <pc:chgData name="Kellermann, Christiane" userId="ad71d5e9-8c27-4886-9d0d-7f91d24f4470" providerId="ADAL" clId="{156D462D-5696-433B-8DFC-96A492F9AEC3}" dt="2025-05-22T14:20:34.414" v="2395" actId="47"/>
          <pc:sldLayoutMkLst>
            <pc:docMk/>
            <pc:sldMasterMk cId="2288315163" sldId="2147483648"/>
            <pc:sldLayoutMk cId="321142899" sldId="2147484154"/>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https://vciev.sharepoint.com/teams/TeamVolkswirtschaft785/Shared%20Documents/Abteilungsb&#252;ro/02%20regelm&#228;&#223;ige%20Publikationen/Branchenportrait_D_EU/Arbeitsdokumente/BP.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2%20regelm&#228;&#223;ige%20Publikationen/Absatzstruktur/2025/Input_Output_2022_Analyse.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2%20regelm&#228;&#223;ige%20Publikationen/Investitionen/Hintergrundinfo%20und%20Berechnungen/Berechnungen%20Teil%201_Inland_Ausland%20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2%20regelm&#228;&#223;ige%20Publikationen/Chemiem&#228;rkte%20weltweit/Arbeitsdokumente/Grafiken%20Teil%201.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2%20regelm&#228;&#223;ige%20Publikationen/Chemiem&#228;rkte%20weltweit/Arbeitsdokumente/Grafiken%20Teil%202.xlsx" TargetMode="External"/></Relationships>
</file>

<file path=ppt/charts/_rels/chart1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2%20regelm&#228;&#223;ige%20Publikationen/Chemiem&#228;rkte%20weltweit/Arbeitsdokumente/Grafiken%20Teil%201.xlsx" TargetMode="External"/><Relationship Id="rId1" Type="http://schemas.openxmlformats.org/officeDocument/2006/relationships/themeOverride" Target="../theme/themeOverride15.xm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2%20regelm&#228;&#223;ige%20Publikationen/Chemiem&#228;rkte%20weltweit/Arbeitsdokumente/Grafiken%20Teil%202.xlsx" TargetMode="External"/></Relationships>
</file>

<file path=ppt/charts/_rels/chart1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2%20regelm&#228;&#223;ige%20Publikationen/Investitionen/Hintergrundinfo%20und%20Berechnungen/Berechnungen%20Teil%201_Inland_Ausland%20neu.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2%20regelm&#228;&#223;ige%20Publikationen/Investitionen/Hintergrundinfo%20und%20Berechnungen/Berechnungen%20Teil%201_Inland_Ausland%20neu.xlsx" TargetMode="Externa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2%20regelm&#228;&#223;ige%20Publikationen/Branchenportrait_D_EU/Arbeitsdokumente/BP.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vciev.sharepoint.com/teams/TeamVolkswirtschaft785/Shared%20Documents/Abteilungsb&#252;ro/02%20regelm&#228;&#223;ige%20Publikationen/Branchenportrait_D_EU/Arbeitsdokumente/BP.xlsx"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Mittelstand/Daten.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3.xml"/><Relationship Id="rId4" Type="http://schemas.openxmlformats.org/officeDocument/2006/relationships/oleObject" Target="https://vciev.sharepoint.com/teams/TeamVolkswirtschaft785/Shared%20Documents/Abteilungsb&#252;ro/02%20regelm&#228;&#223;ige%20Publikationen/Branchenportrait_D_EU/Arbeitsdokumente/BP.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2%20regelm&#228;&#223;ige%20Publikationen/Branchenportrait_D_EU/Arbeitsdokumente/BP.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2%20regelm&#228;&#223;ige%20Publikationen/Absatzstruktur/2025/Input_Output_2022_Analys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492925925925924"/>
          <c:y val="0.22779908591901887"/>
          <c:w val="0.50996037037037034"/>
          <c:h val="0.63245814289979563"/>
        </c:manualLayout>
      </c:layout>
      <c:pieChart>
        <c:varyColors val="1"/>
        <c:ser>
          <c:idx val="0"/>
          <c:order val="0"/>
          <c:tx>
            <c:strRef>
              <c:f>Spartenstruktur!$A$13</c:f>
              <c:strCache>
                <c:ptCount val="1"/>
                <c:pt idx="0">
                  <c:v>Produktionswert in Milliarden</c:v>
                </c:pt>
              </c:strCache>
            </c:strRef>
          </c:tx>
          <c:spPr>
            <a:ln>
              <a:solidFill>
                <a:schemeClr val="bg1"/>
              </a:solidFill>
            </a:ln>
          </c:spPr>
          <c:dPt>
            <c:idx val="2"/>
            <c:bubble3D val="0"/>
            <c:extLst>
              <c:ext xmlns:c16="http://schemas.microsoft.com/office/drawing/2014/chart" uri="{C3380CC4-5D6E-409C-BE32-E72D297353CC}">
                <c16:uniqueId val="{00000000-E01C-4AAB-8075-7819105E1C2F}"/>
              </c:ext>
            </c:extLst>
          </c:dPt>
          <c:dLbls>
            <c:dLbl>
              <c:idx val="0"/>
              <c:layout>
                <c:manualLayout>
                  <c:x val="9.1709073645450195E-2"/>
                  <c:y val="-8.750373211455870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8243388888888887"/>
                      <c:h val="0.18474954640453825"/>
                    </c:manualLayout>
                  </c15:layout>
                </c:ext>
                <c:ext xmlns:c16="http://schemas.microsoft.com/office/drawing/2014/chart" uri="{C3380CC4-5D6E-409C-BE32-E72D297353CC}">
                  <c16:uniqueId val="{00000001-E01C-4AAB-8075-7819105E1C2F}"/>
                </c:ext>
              </c:extLst>
            </c:dLbl>
            <c:dLbl>
              <c:idx val="1"/>
              <c:layout>
                <c:manualLayout>
                  <c:x val="1.7594814814814806E-2"/>
                  <c:y val="-1.750074642291176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5983259259259256"/>
                      <c:h val="0.14074986794056177"/>
                    </c:manualLayout>
                  </c15:layout>
                </c:ext>
                <c:ext xmlns:c16="http://schemas.microsoft.com/office/drawing/2014/chart" uri="{C3380CC4-5D6E-409C-BE32-E72D297353CC}">
                  <c16:uniqueId val="{00000002-E01C-4AAB-8075-7819105E1C2F}"/>
                </c:ext>
              </c:extLst>
            </c:dLbl>
            <c:dLbl>
              <c:idx val="2"/>
              <c:layout>
                <c:manualLayout>
                  <c:x val="4.6084024291309089E-2"/>
                  <c:y val="3.791828391630876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0-E01C-4AAB-8075-7819105E1C2F}"/>
                </c:ext>
              </c:extLst>
            </c:dLbl>
            <c:dLbl>
              <c:idx val="3"/>
              <c:layout>
                <c:manualLayout>
                  <c:x val="-8.723047455140652E-2"/>
                  <c:y val="-2.041753749339713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E01C-4AAB-8075-7819105E1C2F}"/>
                </c:ext>
              </c:extLst>
            </c:dLbl>
            <c:dLbl>
              <c:idx val="4"/>
              <c:layout>
                <c:manualLayout>
                  <c:x val="-5.5482665980868498E-2"/>
                  <c:y val="-8.750373211455922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3730185185185185"/>
                      <c:h val="0.14074986794056177"/>
                    </c:manualLayout>
                  </c15:layout>
                </c:ext>
                <c:ext xmlns:c16="http://schemas.microsoft.com/office/drawing/2014/chart" uri="{C3380CC4-5D6E-409C-BE32-E72D297353CC}">
                  <c16:uniqueId val="{00000004-E01C-4AAB-8075-7819105E1C2F}"/>
                </c:ext>
              </c:extLst>
            </c:dLbl>
            <c:dLbl>
              <c:idx val="5"/>
              <c:layout>
                <c:manualLayout>
                  <c:x val="4.610733259160299E-2"/>
                  <c:y val="3.667198754640783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8293944444444447"/>
                      <c:h val="0.18474954640453825"/>
                    </c:manualLayout>
                  </c15:layout>
                </c:ext>
                <c:ext xmlns:c16="http://schemas.microsoft.com/office/drawing/2014/chart" uri="{C3380CC4-5D6E-409C-BE32-E72D297353CC}">
                  <c16:uniqueId val="{00000005-E01C-4AAB-8075-7819105E1C2F}"/>
                </c:ext>
              </c:extLst>
            </c:dLbl>
            <c:numFmt formatCode="0.0%" sourceLinked="0"/>
            <c:spPr>
              <a:noFill/>
              <a:ln>
                <a:noFill/>
              </a:ln>
              <a:effectLst/>
            </c:sp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Spartenstruktur!$B$12:$G$12</c:f>
              <c:strCache>
                <c:ptCount val="6"/>
                <c:pt idx="0">
                  <c:v>Anorgan. Grundchemikalien</c:v>
                </c:pt>
                <c:pt idx="1">
                  <c:v>Petrochemikalien</c:v>
                </c:pt>
                <c:pt idx="2">
                  <c:v>Polymere</c:v>
                </c:pt>
                <c:pt idx="3">
                  <c:v>Spezial-
chemikalien</c:v>
                </c:pt>
                <c:pt idx="4">
                  <c:v>Pharmazeutika</c:v>
                </c:pt>
                <c:pt idx="5">
                  <c:v>Wasch- und Körperpflegemittel</c:v>
                </c:pt>
              </c:strCache>
            </c:strRef>
          </c:cat>
          <c:val>
            <c:numRef>
              <c:f>Spartenstruktur!$B$13:$G$13</c:f>
              <c:numCache>
                <c:formatCode>0.0</c:formatCode>
                <c:ptCount val="6"/>
                <c:pt idx="0">
                  <c:v>14904.133</c:v>
                </c:pt>
                <c:pt idx="1">
                  <c:v>23778.383999999998</c:v>
                </c:pt>
                <c:pt idx="2">
                  <c:v>28854.359</c:v>
                </c:pt>
                <c:pt idx="3">
                  <c:v>41129.137999999999</c:v>
                </c:pt>
                <c:pt idx="4">
                  <c:v>37450.811000000002</c:v>
                </c:pt>
                <c:pt idx="5">
                  <c:v>11358.821</c:v>
                </c:pt>
              </c:numCache>
            </c:numRef>
          </c:val>
          <c:extLst>
            <c:ext xmlns:c16="http://schemas.microsoft.com/office/drawing/2014/chart" uri="{C3380CC4-5D6E-409C-BE32-E72D297353CC}">
              <c16:uniqueId val="{00000006-E01C-4AAB-8075-7819105E1C2F}"/>
            </c:ext>
          </c:extLst>
        </c:ser>
        <c:dLbls>
          <c:showLegendKey val="0"/>
          <c:showVal val="1"/>
          <c:showCatName val="0"/>
          <c:showSerName val="0"/>
          <c:showPercent val="0"/>
          <c:showBubbleSize val="0"/>
          <c:showLeaderLines val="1"/>
        </c:dLbls>
        <c:firstSliceAng val="0"/>
      </c:pieChart>
    </c:plotArea>
    <c:plotVisOnly val="1"/>
    <c:dispBlanksAs val="zero"/>
    <c:showDLblsOverMax val="0"/>
  </c:chart>
  <c:spPr>
    <a:noFill/>
    <a:ln>
      <a:noFill/>
    </a:ln>
  </c:spPr>
  <c:txPr>
    <a:bodyPr/>
    <a:lstStyle/>
    <a:p>
      <a:pPr>
        <a:defRPr sz="1200" b="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245138287361505"/>
          <c:y val="8.8061772923545834E-2"/>
          <c:w val="0.44688561907026669"/>
          <c:h val="0.77146018224312851"/>
        </c:manualLayout>
      </c:layout>
      <c:pieChart>
        <c:varyColors val="1"/>
        <c:ser>
          <c:idx val="0"/>
          <c:order val="0"/>
          <c:dPt>
            <c:idx val="0"/>
            <c:bubble3D val="0"/>
            <c:spPr>
              <a:solidFill>
                <a:schemeClr val="accent1"/>
              </a:solidFill>
              <a:ln>
                <a:noFill/>
              </a:ln>
              <a:effectLst/>
            </c:spPr>
            <c:extLst>
              <c:ext xmlns:c16="http://schemas.microsoft.com/office/drawing/2014/chart" uri="{C3380CC4-5D6E-409C-BE32-E72D297353CC}">
                <c16:uniqueId val="{00000001-D525-447D-BC78-992199A60523}"/>
              </c:ext>
            </c:extLst>
          </c:dPt>
          <c:dPt>
            <c:idx val="1"/>
            <c:bubble3D val="0"/>
            <c:spPr>
              <a:solidFill>
                <a:schemeClr val="accent2"/>
              </a:solidFill>
              <a:ln>
                <a:noFill/>
              </a:ln>
              <a:effectLst/>
            </c:spPr>
            <c:extLst>
              <c:ext xmlns:c16="http://schemas.microsoft.com/office/drawing/2014/chart" uri="{C3380CC4-5D6E-409C-BE32-E72D297353CC}">
                <c16:uniqueId val="{00000003-D525-447D-BC78-992199A60523}"/>
              </c:ext>
            </c:extLst>
          </c:dPt>
          <c:dPt>
            <c:idx val="2"/>
            <c:bubble3D val="0"/>
            <c:spPr>
              <a:solidFill>
                <a:schemeClr val="accent3"/>
              </a:solidFill>
              <a:ln>
                <a:noFill/>
              </a:ln>
              <a:effectLst/>
            </c:spPr>
            <c:extLst>
              <c:ext xmlns:c16="http://schemas.microsoft.com/office/drawing/2014/chart" uri="{C3380CC4-5D6E-409C-BE32-E72D297353CC}">
                <c16:uniqueId val="{00000005-D525-447D-BC78-992199A60523}"/>
              </c:ext>
            </c:extLst>
          </c:dPt>
          <c:dPt>
            <c:idx val="3"/>
            <c:bubble3D val="0"/>
            <c:spPr>
              <a:solidFill>
                <a:schemeClr val="accent4"/>
              </a:solidFill>
              <a:ln>
                <a:noFill/>
              </a:ln>
              <a:effectLst/>
            </c:spPr>
            <c:extLst>
              <c:ext xmlns:c16="http://schemas.microsoft.com/office/drawing/2014/chart" uri="{C3380CC4-5D6E-409C-BE32-E72D297353CC}">
                <c16:uniqueId val="{00000007-D525-447D-BC78-992199A60523}"/>
              </c:ext>
            </c:extLst>
          </c:dPt>
          <c:dPt>
            <c:idx val="4"/>
            <c:bubble3D val="0"/>
            <c:spPr>
              <a:solidFill>
                <a:schemeClr val="accent5"/>
              </a:solidFill>
              <a:ln>
                <a:noFill/>
              </a:ln>
              <a:effectLst/>
            </c:spPr>
            <c:extLst>
              <c:ext xmlns:c16="http://schemas.microsoft.com/office/drawing/2014/chart" uri="{C3380CC4-5D6E-409C-BE32-E72D297353CC}">
                <c16:uniqueId val="{00000009-D525-447D-BC78-992199A60523}"/>
              </c:ext>
            </c:extLst>
          </c:dPt>
          <c:dPt>
            <c:idx val="5"/>
            <c:bubble3D val="0"/>
            <c:spPr>
              <a:solidFill>
                <a:schemeClr val="accent6"/>
              </a:solidFill>
              <a:ln>
                <a:noFill/>
              </a:ln>
              <a:effectLst/>
            </c:spPr>
            <c:extLst>
              <c:ext xmlns:c16="http://schemas.microsoft.com/office/drawing/2014/chart" uri="{C3380CC4-5D6E-409C-BE32-E72D297353CC}">
                <c16:uniqueId val="{0000000B-D525-447D-BC78-992199A60523}"/>
              </c:ext>
            </c:extLst>
          </c:dPt>
          <c:dPt>
            <c:idx val="6"/>
            <c:bubble3D val="0"/>
            <c:spPr>
              <a:solidFill>
                <a:schemeClr val="bg2">
                  <a:lumMod val="75000"/>
                </a:schemeClr>
              </a:solidFill>
              <a:ln>
                <a:noFill/>
              </a:ln>
              <a:effectLst/>
            </c:spPr>
            <c:extLst>
              <c:ext xmlns:c16="http://schemas.microsoft.com/office/drawing/2014/chart" uri="{C3380CC4-5D6E-409C-BE32-E72D297353CC}">
                <c16:uniqueId val="{0000000D-D525-447D-BC78-992199A60523}"/>
              </c:ext>
            </c:extLst>
          </c:dPt>
          <c:dLbls>
            <c:dLbl>
              <c:idx val="0"/>
              <c:layout>
                <c:manualLayout>
                  <c:x val="3.528092011713382E-3"/>
                  <c:y val="3.625551469370416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1384341591447412"/>
                      <c:h val="0.23496259535420785"/>
                    </c:manualLayout>
                  </c15:layout>
                </c:ext>
                <c:ext xmlns:c16="http://schemas.microsoft.com/office/drawing/2014/chart" uri="{C3380CC4-5D6E-409C-BE32-E72D297353CC}">
                  <c16:uniqueId val="{00000001-D525-447D-BC78-992199A60523}"/>
                </c:ext>
              </c:extLst>
            </c:dLbl>
            <c:dLbl>
              <c:idx val="1"/>
              <c:layout>
                <c:manualLayout>
                  <c:x val="2.2153629267957099E-2"/>
                  <c:y val="-0.10698863491578116"/>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02435924767046"/>
                      <c:h val="0.17578115842315825"/>
                    </c:manualLayout>
                  </c15:layout>
                </c:ext>
                <c:ext xmlns:c16="http://schemas.microsoft.com/office/drawing/2014/chart" uri="{C3380CC4-5D6E-409C-BE32-E72D297353CC}">
                  <c16:uniqueId val="{00000003-D525-447D-BC78-992199A60523}"/>
                </c:ext>
              </c:extLst>
            </c:dLbl>
            <c:dLbl>
              <c:idx val="2"/>
              <c:layout>
                <c:manualLayout>
                  <c:x val="0.11797552723746185"/>
                  <c:y val="-4.36894348516622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69694323144105"/>
                      <c:h val="0.13927961674693576"/>
                    </c:manualLayout>
                  </c15:layout>
                </c:ext>
                <c:ext xmlns:c16="http://schemas.microsoft.com/office/drawing/2014/chart" uri="{C3380CC4-5D6E-409C-BE32-E72D297353CC}">
                  <c16:uniqueId val="{00000005-D525-447D-BC78-992199A60523}"/>
                </c:ext>
              </c:extLst>
            </c:dLbl>
            <c:dLbl>
              <c:idx val="3"/>
              <c:layout>
                <c:manualLayout>
                  <c:x val="4.3219546534446596E-2"/>
                  <c:y val="2.436238763867797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0731644912736106"/>
                      <c:h val="0.1472250736926258"/>
                    </c:manualLayout>
                  </c15:layout>
                </c:ext>
                <c:ext xmlns:c16="http://schemas.microsoft.com/office/drawing/2014/chart" uri="{C3380CC4-5D6E-409C-BE32-E72D297353CC}">
                  <c16:uniqueId val="{00000007-D525-447D-BC78-992199A60523}"/>
                </c:ext>
              </c:extLst>
            </c:dLbl>
            <c:dLbl>
              <c:idx val="4"/>
              <c:layout>
                <c:manualLayout>
                  <c:x val="-0.11995590689777023"/>
                  <c:y val="-3.045298454834747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D525-447D-BC78-992199A60523}"/>
                </c:ext>
              </c:extLst>
            </c:dLbl>
            <c:dLbl>
              <c:idx val="5"/>
              <c:layout>
                <c:manualLayout>
                  <c:x val="-6.5166179555066539E-2"/>
                  <c:y val="-0.1758833422521214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D525-447D-BC78-992199A60523}"/>
                </c:ext>
              </c:extLst>
            </c:dLbl>
            <c:dLbl>
              <c:idx val="6"/>
              <c:layout>
                <c:manualLayout>
                  <c:x val="-4.4101436359474347E-2"/>
                  <c:y val="-3.654358145801696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D525-447D-BC78-992199A6052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rgbClr val="808080"/>
                  </a:solidFill>
                  <a:prstDash val="solid"/>
                  <a:round/>
                </a:ln>
                <a:effectLst/>
              </c:spPr>
            </c:leaderLines>
            <c:extLst>
              <c:ext xmlns:c15="http://schemas.microsoft.com/office/drawing/2012/chart" uri="{CE6537A1-D6FC-4f65-9D91-7224C49458BB}"/>
            </c:extLst>
          </c:dLbls>
          <c:cat>
            <c:strRef>
              <c:f>Grafiken_Absatz!$U$3:$U$9</c:f>
              <c:strCache>
                <c:ptCount val="7"/>
                <c:pt idx="0">
                  <c:v>Kunststoffverarbeiter</c:v>
                </c:pt>
                <c:pt idx="1">
                  <c:v>Bauwirtschaft</c:v>
                </c:pt>
                <c:pt idx="2">
                  <c:v>Stahl- und Metallindustrie</c:v>
                </c:pt>
                <c:pt idx="3">
                  <c:v>Fahrzeugbau</c:v>
                </c:pt>
                <c:pt idx="4">
                  <c:v>Holz-/ Möbelindustrie</c:v>
                </c:pt>
                <c:pt idx="5">
                  <c:v>Textil-, Bekleidung- und Schuhindustrie</c:v>
                </c:pt>
                <c:pt idx="6">
                  <c:v>Sonstige</c:v>
                </c:pt>
              </c:strCache>
            </c:strRef>
          </c:cat>
          <c:val>
            <c:numRef>
              <c:f>Grafiken_Absatz!$V$3:$V$9</c:f>
              <c:numCache>
                <c:formatCode>0%</c:formatCode>
                <c:ptCount val="7"/>
                <c:pt idx="0">
                  <c:v>0.31741208730129322</c:v>
                </c:pt>
                <c:pt idx="1">
                  <c:v>0.11790862267017453</c:v>
                </c:pt>
                <c:pt idx="2">
                  <c:v>7.7000037054878276E-2</c:v>
                </c:pt>
                <c:pt idx="3">
                  <c:v>7.414681142772446E-2</c:v>
                </c:pt>
                <c:pt idx="4">
                  <c:v>5.0394634453625818E-2</c:v>
                </c:pt>
                <c:pt idx="5">
                  <c:v>3.47204209434172E-2</c:v>
                </c:pt>
                <c:pt idx="6">
                  <c:v>0.32841738614888649</c:v>
                </c:pt>
              </c:numCache>
            </c:numRef>
          </c:val>
          <c:extLst>
            <c:ext xmlns:c16="http://schemas.microsoft.com/office/drawing/2014/chart" uri="{C3380CC4-5D6E-409C-BE32-E72D297353CC}">
              <c16:uniqueId val="{0000000E-D525-447D-BC78-992199A60523}"/>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'Inve In- und Ausland'!$B$4</c:f>
              <c:strCache>
                <c:ptCount val="1"/>
                <c:pt idx="0">
                  <c:v> Sachanlageinvestitionen im Inland</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2A6F-402A-AD19-F0725AB2731A}"/>
              </c:ext>
            </c:extLst>
          </c:dPt>
          <c:dLbls>
            <c:dLbl>
              <c:idx val="3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A6F-402A-AD19-F0725AB2731A}"/>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trendline>
            <c:spPr>
              <a:ln w="25400">
                <a:solidFill>
                  <a:srgbClr val="10069F"/>
                </a:solidFill>
                <a:prstDash val="sysDash"/>
              </a:ln>
            </c:spPr>
            <c:trendlineType val="linear"/>
            <c:dispRSqr val="0"/>
            <c:dispEq val="0"/>
          </c:trendline>
          <c:cat>
            <c:strRef>
              <c:f>'Inve In- und Ausland'!$A$5:$A$38</c:f>
              <c:strCach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strCache>
            </c:strRef>
          </c:cat>
          <c:val>
            <c:numRef>
              <c:f>'Inve In- und Ausland'!$B$5:$B$38</c:f>
              <c:numCache>
                <c:formatCode>_-* #,##0.0\ _€_-;\-* #,##0.0\ _€_-;_-* "-"??\ _€_-;_-@_-</c:formatCode>
                <c:ptCount val="34"/>
                <c:pt idx="0">
                  <c:v>6.7864279999999999</c:v>
                </c:pt>
                <c:pt idx="1">
                  <c:v>6.5132450000000004</c:v>
                </c:pt>
                <c:pt idx="2">
                  <c:v>5.799277</c:v>
                </c:pt>
                <c:pt idx="3">
                  <c:v>5.5531920000000001</c:v>
                </c:pt>
                <c:pt idx="4">
                  <c:v>5.7971950000000003</c:v>
                </c:pt>
                <c:pt idx="5">
                  <c:v>6.3902760000000001</c:v>
                </c:pt>
                <c:pt idx="6">
                  <c:v>6.3982760000000001</c:v>
                </c:pt>
                <c:pt idx="7">
                  <c:v>6.9184219999999996</c:v>
                </c:pt>
                <c:pt idx="8">
                  <c:v>6.9375730000000004</c:v>
                </c:pt>
                <c:pt idx="9">
                  <c:v>6.7988400000000002</c:v>
                </c:pt>
                <c:pt idx="10">
                  <c:v>6.5754169999999998</c:v>
                </c:pt>
                <c:pt idx="11">
                  <c:v>6.465096</c:v>
                </c:pt>
                <c:pt idx="12">
                  <c:v>6.0927449999999999</c:v>
                </c:pt>
                <c:pt idx="13">
                  <c:v>5.2008380000000001</c:v>
                </c:pt>
                <c:pt idx="14">
                  <c:v>5.3924139999999996</c:v>
                </c:pt>
                <c:pt idx="15">
                  <c:v>6.1486669999999997</c:v>
                </c:pt>
                <c:pt idx="16">
                  <c:v>6.4354800000000001</c:v>
                </c:pt>
                <c:pt idx="17">
                  <c:v>7.097861</c:v>
                </c:pt>
                <c:pt idx="18">
                  <c:v>6.1068119999999997</c:v>
                </c:pt>
                <c:pt idx="19">
                  <c:v>5.798527</c:v>
                </c:pt>
                <c:pt idx="20">
                  <c:v>6.2487810000000001</c:v>
                </c:pt>
                <c:pt idx="21">
                  <c:v>6.2517560000000003</c:v>
                </c:pt>
                <c:pt idx="22">
                  <c:v>6.892023</c:v>
                </c:pt>
                <c:pt idx="23">
                  <c:v>7.1454519999999997</c:v>
                </c:pt>
                <c:pt idx="24">
                  <c:v>7.1407449999999999</c:v>
                </c:pt>
                <c:pt idx="25">
                  <c:v>7.0426219999999997</c:v>
                </c:pt>
                <c:pt idx="26">
                  <c:v>7.3711399999999996</c:v>
                </c:pt>
                <c:pt idx="27">
                  <c:v>7.8401610000000002</c:v>
                </c:pt>
                <c:pt idx="28">
                  <c:v>8.4226949999999992</c:v>
                </c:pt>
                <c:pt idx="29">
                  <c:v>8.4965220000000006</c:v>
                </c:pt>
                <c:pt idx="30">
                  <c:v>9.4888560000000002</c:v>
                </c:pt>
                <c:pt idx="31">
                  <c:v>9.4029980000000002</c:v>
                </c:pt>
                <c:pt idx="32">
                  <c:v>10.118447</c:v>
                </c:pt>
                <c:pt idx="33">
                  <c:v>9.5426929999999999</c:v>
                </c:pt>
              </c:numCache>
            </c:numRef>
          </c:val>
          <c:smooth val="0"/>
          <c:extLst>
            <c:ext xmlns:c16="http://schemas.microsoft.com/office/drawing/2014/chart" uri="{C3380CC4-5D6E-409C-BE32-E72D297353CC}">
              <c16:uniqueId val="{00000003-2A6F-402A-AD19-F0725AB2731A}"/>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Chemie'!$B$9</c:f>
              <c:strCache>
                <c:ptCount val="1"/>
                <c:pt idx="0">
                  <c:v> Pharma </c:v>
                </c:pt>
              </c:strCache>
            </c:strRef>
          </c:tx>
          <c:spPr>
            <a:solidFill>
              <a:schemeClr val="accent2"/>
            </a:solidFill>
            <a:ln>
              <a:noFill/>
            </a:ln>
            <a:effectLst/>
          </c:spPr>
          <c:invertIfNegative val="0"/>
          <c:dPt>
            <c:idx val="7"/>
            <c:invertIfNegative val="0"/>
            <c:bubble3D val="0"/>
            <c:extLst>
              <c:ext xmlns:c16="http://schemas.microsoft.com/office/drawing/2014/chart" uri="{C3380CC4-5D6E-409C-BE32-E72D297353CC}">
                <c16:uniqueId val="{00000000-5F55-4488-A93A-854A4D3939A5}"/>
              </c:ext>
            </c:extLst>
          </c:dPt>
          <c:dLbls>
            <c:numFmt formatCode="#,##0.0" sourceLinked="0"/>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Chemie'!$S$9:$AB$9</c:f>
              <c:numCache>
                <c:formatCode>_-* #,##0\ _€_-;\-* #,##0\ _€_-;_-* "-"??\ _€_-;_-@_-</c:formatCode>
                <c:ptCount val="10"/>
                <c:pt idx="0">
                  <c:v>6149.9</c:v>
                </c:pt>
                <c:pt idx="1">
                  <c:v>6221</c:v>
                </c:pt>
                <c:pt idx="2">
                  <c:v>6918.4</c:v>
                </c:pt>
                <c:pt idx="3">
                  <c:v>7815.4</c:v>
                </c:pt>
                <c:pt idx="4">
                  <c:v>8465.7999999999993</c:v>
                </c:pt>
                <c:pt idx="5">
                  <c:v>7813</c:v>
                </c:pt>
                <c:pt idx="6">
                  <c:v>8540</c:v>
                </c:pt>
                <c:pt idx="7">
                  <c:v>9372</c:v>
                </c:pt>
                <c:pt idx="8">
                  <c:v>9877</c:v>
                </c:pt>
                <c:pt idx="9">
                  <c:v>10272.08</c:v>
                </c:pt>
              </c:numCache>
            </c:numRef>
          </c:val>
          <c:extLst>
            <c:ext xmlns:c16="http://schemas.microsoft.com/office/drawing/2014/chart" uri="{C3380CC4-5D6E-409C-BE32-E72D297353CC}">
              <c16:uniqueId val="{00000001-5F55-4488-A93A-854A4D3939A5}"/>
            </c:ext>
          </c:extLst>
        </c:ser>
        <c:ser>
          <c:idx val="2"/>
          <c:order val="1"/>
          <c:tx>
            <c:strRef>
              <c:f>'FuE Chemie'!$B$8</c:f>
              <c:strCache>
                <c:ptCount val="1"/>
                <c:pt idx="0">
                  <c:v> Chemie </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Chemie'!$S$8:$AB$8</c:f>
              <c:numCache>
                <c:formatCode>_-* #,##0\ _€_-;\-* #,##0\ _€_-;_-* "-"??\ _€_-;_-@_-</c:formatCode>
                <c:ptCount val="10"/>
                <c:pt idx="0">
                  <c:v>4182.3</c:v>
                </c:pt>
                <c:pt idx="1">
                  <c:v>4244</c:v>
                </c:pt>
                <c:pt idx="2">
                  <c:v>4630</c:v>
                </c:pt>
                <c:pt idx="3">
                  <c:v>4775.8999999999996</c:v>
                </c:pt>
                <c:pt idx="4">
                  <c:v>4922.3999999999996</c:v>
                </c:pt>
                <c:pt idx="5">
                  <c:v>4732</c:v>
                </c:pt>
                <c:pt idx="6">
                  <c:v>5366</c:v>
                </c:pt>
                <c:pt idx="7">
                  <c:v>5540</c:v>
                </c:pt>
                <c:pt idx="8">
                  <c:v>5720</c:v>
                </c:pt>
                <c:pt idx="9">
                  <c:v>5834.4000000000005</c:v>
                </c:pt>
              </c:numCache>
            </c:numRef>
          </c:val>
          <c:extLst>
            <c:ext xmlns:c16="http://schemas.microsoft.com/office/drawing/2014/chart" uri="{C3380CC4-5D6E-409C-BE32-E72D297353CC}">
              <c16:uniqueId val="{00000003-5F55-4488-A93A-854A4D3939A5}"/>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legend>
      <c:legendPos val="t"/>
      <c:overlay val="0"/>
    </c:legend>
    <c:plotVisOnly val="1"/>
    <c:dispBlanksAs val="gap"/>
    <c:showDLblsOverMax val="0"/>
  </c:chart>
  <c:spPr>
    <a:noFill/>
    <a:ln>
      <a:noFill/>
    </a:ln>
  </c:spPr>
  <c:txPr>
    <a:bodyPr/>
    <a:lstStyle/>
    <a:p>
      <a:pPr>
        <a:defRPr sz="1200" b="0">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141772426510467E-2"/>
          <c:y val="7.6488850021862705E-3"/>
          <c:w val="1"/>
          <c:h val="0.705250358302143"/>
        </c:manualLayout>
      </c:layout>
      <c:barChart>
        <c:barDir val="col"/>
        <c:grouping val="clustered"/>
        <c:varyColors val="0"/>
        <c:ser>
          <c:idx val="0"/>
          <c:order val="0"/>
          <c:spPr>
            <a:solidFill>
              <a:schemeClr val="accent1"/>
            </a:solidFill>
            <a:ln>
              <a:noFill/>
            </a:ln>
          </c:spPr>
          <c:invertIfNegative val="0"/>
          <c:dPt>
            <c:idx val="2"/>
            <c:invertIfNegative val="0"/>
            <c:bubble3D val="0"/>
            <c:spPr>
              <a:solidFill>
                <a:schemeClr val="accent2"/>
              </a:solidFill>
              <a:ln>
                <a:noFill/>
              </a:ln>
            </c:spPr>
            <c:extLst>
              <c:ext xmlns:c16="http://schemas.microsoft.com/office/drawing/2014/chart" uri="{C3380CC4-5D6E-409C-BE32-E72D297353CC}">
                <c16:uniqueId val="{00000001-DE42-4532-906D-06B493079AF2}"/>
              </c:ext>
            </c:extLst>
          </c:dPt>
          <c:dPt>
            <c:idx val="3"/>
            <c:invertIfNegative val="0"/>
            <c:bubble3D val="0"/>
            <c:extLst>
              <c:ext xmlns:c16="http://schemas.microsoft.com/office/drawing/2014/chart" uri="{C3380CC4-5D6E-409C-BE32-E72D297353CC}">
                <c16:uniqueId val="{00000002-DE42-4532-906D-06B493079AF2}"/>
              </c:ext>
            </c:extLst>
          </c:dPt>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'Ranking Umsatz'!$O$4:$O$13</c:f>
              <c:strCache>
                <c:ptCount val="10"/>
                <c:pt idx="0">
                  <c:v>China</c:v>
                </c:pt>
                <c:pt idx="1">
                  <c:v>USA</c:v>
                </c:pt>
                <c:pt idx="2">
                  <c:v>Deutschland</c:v>
                </c:pt>
                <c:pt idx="3">
                  <c:v>Japan</c:v>
                </c:pt>
                <c:pt idx="4">
                  <c:v>Indien</c:v>
                </c:pt>
                <c:pt idx="5">
                  <c:v>Schweiz</c:v>
                </c:pt>
                <c:pt idx="6">
                  <c:v>Korea</c:v>
                </c:pt>
                <c:pt idx="7">
                  <c:v>Frankreich</c:v>
                </c:pt>
                <c:pt idx="8">
                  <c:v>Brasilien</c:v>
                </c:pt>
                <c:pt idx="9">
                  <c:v>Italien</c:v>
                </c:pt>
              </c:strCache>
            </c:strRef>
          </c:cat>
          <c:val>
            <c:numRef>
              <c:f>'Ranking Umsatz'!$R$4:$R$13</c:f>
              <c:numCache>
                <c:formatCode>0.0%</c:formatCode>
                <c:ptCount val="10"/>
                <c:pt idx="0">
                  <c:v>0.41808846933418792</c:v>
                </c:pt>
                <c:pt idx="1">
                  <c:v>0.1225894350183461</c:v>
                </c:pt>
                <c:pt idx="2">
                  <c:v>4.4195221912667622E-2</c:v>
                </c:pt>
                <c:pt idx="3">
                  <c:v>2.9327537222216812E-2</c:v>
                </c:pt>
                <c:pt idx="4">
                  <c:v>2.8622555522006782E-2</c:v>
                </c:pt>
                <c:pt idx="5">
                  <c:v>2.4427566043514475E-2</c:v>
                </c:pt>
                <c:pt idx="6">
                  <c:v>2.4157671236020861E-2</c:v>
                </c:pt>
                <c:pt idx="7">
                  <c:v>2.2735066202637381E-2</c:v>
                </c:pt>
                <c:pt idx="8">
                  <c:v>1.4912664459428576E-2</c:v>
                </c:pt>
                <c:pt idx="9">
                  <c:v>1.2638741545114142E-2</c:v>
                </c:pt>
              </c:numCache>
            </c:numRef>
          </c:val>
          <c:extLst>
            <c:ext xmlns:c16="http://schemas.microsoft.com/office/drawing/2014/chart" uri="{C3380CC4-5D6E-409C-BE32-E72D297353CC}">
              <c16:uniqueId val="{00000003-DE42-4532-906D-06B493079AF2}"/>
            </c:ext>
          </c:extLst>
        </c:ser>
        <c:dLbls>
          <c:showLegendKey val="0"/>
          <c:showVal val="1"/>
          <c:showCatName val="0"/>
          <c:showSerName val="0"/>
          <c:showPercent val="0"/>
          <c:showBubbleSize val="0"/>
        </c:dLbls>
        <c:gapWidth val="50"/>
        <c:axId val="461874720"/>
        <c:axId val="461875896"/>
      </c:barChart>
      <c:catAx>
        <c:axId val="461874720"/>
        <c:scaling>
          <c:orientation val="minMax"/>
        </c:scaling>
        <c:delete val="0"/>
        <c:axPos val="b"/>
        <c:numFmt formatCode="General" sourceLinked="1"/>
        <c:majorTickMark val="none"/>
        <c:minorTickMark val="none"/>
        <c:tickLblPos val="nextTo"/>
        <c:spPr>
          <a:ln>
            <a:solidFill>
              <a:srgbClr val="B2B2B2"/>
            </a:solidFill>
          </a:ln>
        </c:spPr>
        <c:txPr>
          <a:bodyPr rot="-2700000" vert="horz"/>
          <a:lstStyle/>
          <a:p>
            <a:pPr>
              <a:defRPr/>
            </a:pPr>
            <a:endParaRPr lang="de-DE"/>
          </a:p>
        </c:txPr>
        <c:crossAx val="461875896"/>
        <c:crosses val="autoZero"/>
        <c:auto val="1"/>
        <c:lblAlgn val="ctr"/>
        <c:lblOffset val="100"/>
        <c:noMultiLvlLbl val="0"/>
      </c:catAx>
      <c:valAx>
        <c:axId val="461875896"/>
        <c:scaling>
          <c:orientation val="minMax"/>
          <c:max val="0.5"/>
        </c:scaling>
        <c:delete val="1"/>
        <c:axPos val="l"/>
        <c:numFmt formatCode="0.0%" sourceLinked="1"/>
        <c:majorTickMark val="out"/>
        <c:minorTickMark val="none"/>
        <c:tickLblPos val="nextTo"/>
        <c:crossAx val="461874720"/>
        <c:crosses val="autoZero"/>
        <c:crossBetween val="between"/>
      </c:valAx>
      <c:spPr>
        <a:noFill/>
        <a:ln w="25400">
          <a:noFill/>
        </a:ln>
      </c:spPr>
    </c:plotArea>
    <c:plotVisOnly val="1"/>
    <c:dispBlanksAs val="gap"/>
    <c:showDLblsOverMax val="0"/>
  </c:chart>
  <c:spPr>
    <a:noFill/>
    <a:ln w="25400">
      <a:noFill/>
    </a:ln>
  </c:spPr>
  <c:txPr>
    <a:bodyPr/>
    <a:lstStyle/>
    <a:p>
      <a:pPr>
        <a:defRPr sz="1200" b="0"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3778474104058942E-2"/>
          <c:y val="0.12702323514763583"/>
          <c:w val="0.93496228855253039"/>
          <c:h val="0.7605088573824389"/>
        </c:manualLayout>
      </c:layout>
      <c:barChart>
        <c:barDir val="col"/>
        <c:grouping val="clustered"/>
        <c:varyColors val="0"/>
        <c:ser>
          <c:idx val="0"/>
          <c:order val="0"/>
          <c:tx>
            <c:strRef>
              <c:f>'Ex und Im'!$C$13</c:f>
              <c:strCache>
                <c:ptCount val="1"/>
                <c:pt idx="0">
                  <c:v> Außenhandelssaldo</c:v>
                </c:pt>
              </c:strCache>
            </c:strRef>
          </c:tx>
          <c:spPr>
            <a:solidFill>
              <a:schemeClr val="accent1"/>
            </a:solidFill>
            <a:ln>
              <a:noFill/>
            </a:ln>
            <a:effectLst/>
          </c:spPr>
          <c:invertIfNegative val="0"/>
          <c:cat>
            <c:strRef>
              <c:f>'Ex und Im'!$E$1:$AL$1</c:f>
              <c:strCach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strCache>
            </c:strRef>
          </c:cat>
          <c:val>
            <c:numRef>
              <c:f>'Ex und Im'!$E$13:$AL$13</c:f>
              <c:numCache>
                <c:formatCode>_-* #,##0.0\ _D_M_-;\-* #,##0.0\ _D_M_-;_-* "-"??\ _D_M_-;_-@_-</c:formatCode>
                <c:ptCount val="34"/>
                <c:pt idx="0">
                  <c:v>15.3</c:v>
                </c:pt>
                <c:pt idx="1">
                  <c:v>15.4</c:v>
                </c:pt>
                <c:pt idx="2">
                  <c:v>17.3</c:v>
                </c:pt>
                <c:pt idx="3">
                  <c:v>19.5</c:v>
                </c:pt>
                <c:pt idx="4">
                  <c:v>19.5</c:v>
                </c:pt>
                <c:pt idx="5">
                  <c:v>21.1</c:v>
                </c:pt>
                <c:pt idx="6">
                  <c:v>25.3</c:v>
                </c:pt>
                <c:pt idx="7">
                  <c:v>21.8</c:v>
                </c:pt>
                <c:pt idx="8">
                  <c:v>21.2</c:v>
                </c:pt>
                <c:pt idx="9">
                  <c:v>23.9</c:v>
                </c:pt>
                <c:pt idx="10">
                  <c:v>24.1</c:v>
                </c:pt>
                <c:pt idx="11">
                  <c:v>23.4</c:v>
                </c:pt>
                <c:pt idx="12">
                  <c:v>27.5</c:v>
                </c:pt>
                <c:pt idx="13">
                  <c:v>30</c:v>
                </c:pt>
                <c:pt idx="14">
                  <c:v>31.5</c:v>
                </c:pt>
                <c:pt idx="15">
                  <c:v>35.4</c:v>
                </c:pt>
                <c:pt idx="16">
                  <c:v>36.5</c:v>
                </c:pt>
                <c:pt idx="17">
                  <c:v>41.8</c:v>
                </c:pt>
                <c:pt idx="18">
                  <c:v>36.4</c:v>
                </c:pt>
                <c:pt idx="19">
                  <c:v>40.799999999999997</c:v>
                </c:pt>
                <c:pt idx="20">
                  <c:v>41.9</c:v>
                </c:pt>
                <c:pt idx="21">
                  <c:v>50.7</c:v>
                </c:pt>
                <c:pt idx="22">
                  <c:v>53.4</c:v>
                </c:pt>
                <c:pt idx="23">
                  <c:v>53.7</c:v>
                </c:pt>
                <c:pt idx="24">
                  <c:v>55.2</c:v>
                </c:pt>
                <c:pt idx="25">
                  <c:v>54.7</c:v>
                </c:pt>
                <c:pt idx="26">
                  <c:v>58.1</c:v>
                </c:pt>
                <c:pt idx="27">
                  <c:v>55.6</c:v>
                </c:pt>
                <c:pt idx="28">
                  <c:v>56.4</c:v>
                </c:pt>
                <c:pt idx="29">
                  <c:v>55.7</c:v>
                </c:pt>
                <c:pt idx="30">
                  <c:v>72.599999999999994</c:v>
                </c:pt>
                <c:pt idx="31">
                  <c:v>62.9</c:v>
                </c:pt>
                <c:pt idx="32">
                  <c:v>75.900000000000006</c:v>
                </c:pt>
                <c:pt idx="33">
                  <c:v>77.493899999999996</c:v>
                </c:pt>
              </c:numCache>
            </c:numRef>
          </c:val>
          <c:extLst>
            <c:ext xmlns:c16="http://schemas.microsoft.com/office/drawing/2014/chart" uri="{C3380CC4-5D6E-409C-BE32-E72D297353CC}">
              <c16:uniqueId val="{00000000-DEEE-4ACC-AEAE-1F284573F094}"/>
            </c:ext>
          </c:extLst>
        </c:ser>
        <c:dLbls>
          <c:showLegendKey val="0"/>
          <c:showVal val="0"/>
          <c:showCatName val="0"/>
          <c:showSerName val="0"/>
          <c:showPercent val="0"/>
          <c:showBubbleSize val="0"/>
        </c:dLbls>
        <c:gapWidth val="40"/>
        <c:axId val="577769368"/>
        <c:axId val="577767016"/>
      </c:barChart>
      <c:lineChart>
        <c:grouping val="standard"/>
        <c:varyColors val="0"/>
        <c:ser>
          <c:idx val="1"/>
          <c:order val="1"/>
          <c:tx>
            <c:strRef>
              <c:f>'Ex und Im'!$C$14</c:f>
              <c:strCache>
                <c:ptCount val="1"/>
                <c:pt idx="0">
                  <c:v> Exporte</c:v>
                </c:pt>
              </c:strCache>
            </c:strRef>
          </c:tx>
          <c:spPr>
            <a:ln w="28575" cap="rnd" cmpd="sng" algn="ctr">
              <a:solidFill>
                <a:schemeClr val="accent2">
                  <a:shade val="95000"/>
                  <a:satMod val="105000"/>
                </a:schemeClr>
              </a:solidFill>
              <a:prstDash val="solid"/>
              <a:round/>
            </a:ln>
            <a:effectLst/>
          </c:spPr>
          <c:marker>
            <c:symbol val="none"/>
          </c:marker>
          <c:dLbls>
            <c:dLbl>
              <c:idx val="32"/>
              <c:delete val="1"/>
              <c:extLst>
                <c:ext xmlns:c15="http://schemas.microsoft.com/office/drawing/2012/chart" uri="{CE6537A1-D6FC-4f65-9D91-7224C49458BB}"/>
                <c:ext xmlns:c16="http://schemas.microsoft.com/office/drawing/2014/chart" uri="{C3380CC4-5D6E-409C-BE32-E72D297353CC}">
                  <c16:uniqueId val="{00000001-DEEE-4ACC-AEAE-1F284573F094}"/>
                </c:ext>
              </c:extLst>
            </c:dLbl>
            <c:dLbl>
              <c:idx val="3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EEE-4ACC-AEAE-1F284573F094}"/>
                </c:ext>
              </c:extLst>
            </c:dLbl>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'Ex und Im'!$E$1:$AL$1</c:f>
              <c:strCach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strCache>
            </c:strRef>
          </c:cat>
          <c:val>
            <c:numRef>
              <c:f>'Ex und Im'!$E$14:$AL$14</c:f>
              <c:numCache>
                <c:formatCode>_-* #,##0.0\ _D_M_-;\-* #,##0.0\ _D_M_-;_-* "-"??\ _D_M_-;_-@_-</c:formatCode>
                <c:ptCount val="34"/>
                <c:pt idx="0">
                  <c:v>44.6</c:v>
                </c:pt>
                <c:pt idx="1">
                  <c:v>44.6</c:v>
                </c:pt>
                <c:pt idx="2">
                  <c:v>42.4</c:v>
                </c:pt>
                <c:pt idx="3">
                  <c:v>48.8</c:v>
                </c:pt>
                <c:pt idx="4">
                  <c:v>51.8</c:v>
                </c:pt>
                <c:pt idx="5">
                  <c:v>53.4</c:v>
                </c:pt>
                <c:pt idx="6">
                  <c:v>61.2</c:v>
                </c:pt>
                <c:pt idx="7">
                  <c:v>63.8</c:v>
                </c:pt>
                <c:pt idx="8">
                  <c:v>65.8</c:v>
                </c:pt>
                <c:pt idx="9">
                  <c:v>76.599999999999994</c:v>
                </c:pt>
                <c:pt idx="10">
                  <c:v>82.6</c:v>
                </c:pt>
                <c:pt idx="11">
                  <c:v>81.400000000000006</c:v>
                </c:pt>
                <c:pt idx="12">
                  <c:v>86.4</c:v>
                </c:pt>
                <c:pt idx="13">
                  <c:v>96.5</c:v>
                </c:pt>
                <c:pt idx="14">
                  <c:v>104.8</c:v>
                </c:pt>
                <c:pt idx="15">
                  <c:v>119.3</c:v>
                </c:pt>
                <c:pt idx="16">
                  <c:v>129.5</c:v>
                </c:pt>
                <c:pt idx="17">
                  <c:v>139.19999999999999</c:v>
                </c:pt>
                <c:pt idx="18">
                  <c:v>123.2</c:v>
                </c:pt>
                <c:pt idx="19">
                  <c:v>142.4</c:v>
                </c:pt>
                <c:pt idx="20">
                  <c:v>153.19999999999999</c:v>
                </c:pt>
                <c:pt idx="21">
                  <c:v>162.1</c:v>
                </c:pt>
                <c:pt idx="22">
                  <c:v>163.6</c:v>
                </c:pt>
                <c:pt idx="23">
                  <c:v>169</c:v>
                </c:pt>
                <c:pt idx="24">
                  <c:v>178.2</c:v>
                </c:pt>
                <c:pt idx="25">
                  <c:v>177.8</c:v>
                </c:pt>
                <c:pt idx="26">
                  <c:v>191.7</c:v>
                </c:pt>
                <c:pt idx="27">
                  <c:v>202.2</c:v>
                </c:pt>
                <c:pt idx="28">
                  <c:v>202</c:v>
                </c:pt>
                <c:pt idx="29">
                  <c:v>200.8</c:v>
                </c:pt>
                <c:pt idx="30">
                  <c:v>240.9</c:v>
                </c:pt>
                <c:pt idx="31">
                  <c:v>286.3</c:v>
                </c:pt>
                <c:pt idx="32">
                  <c:v>255.1</c:v>
                </c:pt>
                <c:pt idx="33">
                  <c:v>254.5898</c:v>
                </c:pt>
              </c:numCache>
            </c:numRef>
          </c:val>
          <c:smooth val="0"/>
          <c:extLst>
            <c:ext xmlns:c16="http://schemas.microsoft.com/office/drawing/2014/chart" uri="{C3380CC4-5D6E-409C-BE32-E72D297353CC}">
              <c16:uniqueId val="{00000003-DEEE-4ACC-AEAE-1F284573F094}"/>
            </c:ext>
          </c:extLst>
        </c:ser>
        <c:ser>
          <c:idx val="2"/>
          <c:order val="2"/>
          <c:tx>
            <c:strRef>
              <c:f>'Ex und Im'!$C$15</c:f>
              <c:strCache>
                <c:ptCount val="1"/>
                <c:pt idx="0">
                  <c:v> Importe</c:v>
                </c:pt>
              </c:strCache>
            </c:strRef>
          </c:tx>
          <c:spPr>
            <a:ln w="28575" cap="rnd" cmpd="sng" algn="ctr">
              <a:solidFill>
                <a:schemeClr val="accent3">
                  <a:shade val="95000"/>
                  <a:satMod val="105000"/>
                </a:schemeClr>
              </a:solidFill>
              <a:prstDash val="solid"/>
              <a:round/>
            </a:ln>
            <a:effectLst/>
          </c:spPr>
          <c:marker>
            <c:symbol val="none"/>
          </c:marker>
          <c:dLbls>
            <c:dLbl>
              <c:idx val="32"/>
              <c:delete val="1"/>
              <c:extLst>
                <c:ext xmlns:c15="http://schemas.microsoft.com/office/drawing/2012/chart" uri="{CE6537A1-D6FC-4f65-9D91-7224C49458BB}"/>
                <c:ext xmlns:c16="http://schemas.microsoft.com/office/drawing/2014/chart" uri="{C3380CC4-5D6E-409C-BE32-E72D297353CC}">
                  <c16:uniqueId val="{00000004-DEEE-4ACC-AEAE-1F284573F094}"/>
                </c:ext>
              </c:extLst>
            </c:dLbl>
            <c:dLbl>
              <c:idx val="3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EEE-4ACC-AEAE-1F284573F094}"/>
                </c:ext>
              </c:extLst>
            </c:dLbl>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'Ex und Im'!$E$1:$AL$1</c:f>
              <c:strCach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strCache>
            </c:strRef>
          </c:cat>
          <c:val>
            <c:numRef>
              <c:f>'Ex und Im'!$E$15:$AL$15</c:f>
              <c:numCache>
                <c:formatCode>_-* #,##0.0\ _D_M_-;\-* #,##0.0\ _D_M_-;_-* "-"??\ _D_M_-;_-@_-</c:formatCode>
                <c:ptCount val="34"/>
                <c:pt idx="0">
                  <c:v>29.3</c:v>
                </c:pt>
                <c:pt idx="1">
                  <c:v>29.2</c:v>
                </c:pt>
                <c:pt idx="2">
                  <c:v>25.1</c:v>
                </c:pt>
                <c:pt idx="3">
                  <c:v>29.4</c:v>
                </c:pt>
                <c:pt idx="4">
                  <c:v>32.299999999999997</c:v>
                </c:pt>
                <c:pt idx="5">
                  <c:v>32.299999999999997</c:v>
                </c:pt>
                <c:pt idx="6">
                  <c:v>35.9</c:v>
                </c:pt>
                <c:pt idx="7">
                  <c:v>42</c:v>
                </c:pt>
                <c:pt idx="8">
                  <c:v>44.6</c:v>
                </c:pt>
                <c:pt idx="9">
                  <c:v>52.7</c:v>
                </c:pt>
                <c:pt idx="10">
                  <c:v>58.6</c:v>
                </c:pt>
                <c:pt idx="11">
                  <c:v>58</c:v>
                </c:pt>
                <c:pt idx="12">
                  <c:v>58.9</c:v>
                </c:pt>
                <c:pt idx="13">
                  <c:v>66.5</c:v>
                </c:pt>
                <c:pt idx="14">
                  <c:v>73.400000000000006</c:v>
                </c:pt>
                <c:pt idx="15">
                  <c:v>83.9</c:v>
                </c:pt>
                <c:pt idx="16">
                  <c:v>93</c:v>
                </c:pt>
                <c:pt idx="17">
                  <c:v>97.4</c:v>
                </c:pt>
                <c:pt idx="18">
                  <c:v>86.8</c:v>
                </c:pt>
                <c:pt idx="19">
                  <c:v>101.6</c:v>
                </c:pt>
                <c:pt idx="20">
                  <c:v>111.3</c:v>
                </c:pt>
                <c:pt idx="21">
                  <c:v>111.4</c:v>
                </c:pt>
                <c:pt idx="22">
                  <c:v>110.2</c:v>
                </c:pt>
                <c:pt idx="23">
                  <c:v>115.4</c:v>
                </c:pt>
                <c:pt idx="24">
                  <c:v>122.9</c:v>
                </c:pt>
                <c:pt idx="25">
                  <c:v>123.2</c:v>
                </c:pt>
                <c:pt idx="26">
                  <c:v>133.6</c:v>
                </c:pt>
                <c:pt idx="27">
                  <c:v>146.6</c:v>
                </c:pt>
                <c:pt idx="28">
                  <c:v>145.6</c:v>
                </c:pt>
                <c:pt idx="29">
                  <c:v>145.1</c:v>
                </c:pt>
                <c:pt idx="30">
                  <c:v>168.3</c:v>
                </c:pt>
                <c:pt idx="31">
                  <c:v>223.4</c:v>
                </c:pt>
                <c:pt idx="32">
                  <c:v>179.2</c:v>
                </c:pt>
                <c:pt idx="33">
                  <c:v>177.0496</c:v>
                </c:pt>
              </c:numCache>
            </c:numRef>
          </c:val>
          <c:smooth val="0"/>
          <c:extLst>
            <c:ext xmlns:c16="http://schemas.microsoft.com/office/drawing/2014/chart" uri="{C3380CC4-5D6E-409C-BE32-E72D297353CC}">
              <c16:uniqueId val="{00000006-DEEE-4ACC-AEAE-1F284573F094}"/>
            </c:ext>
          </c:extLst>
        </c:ser>
        <c:dLbls>
          <c:showLegendKey val="0"/>
          <c:showVal val="0"/>
          <c:showCatName val="0"/>
          <c:showSerName val="0"/>
          <c:showPercent val="0"/>
          <c:showBubbleSize val="0"/>
        </c:dLbls>
        <c:marker val="1"/>
        <c:smooth val="0"/>
        <c:axId val="577769368"/>
        <c:axId val="577767016"/>
      </c:lineChart>
      <c:catAx>
        <c:axId val="577769368"/>
        <c:scaling>
          <c:orientation val="minMax"/>
        </c:scaling>
        <c:delete val="0"/>
        <c:axPos val="b"/>
        <c:numFmt formatCode="General" sourceLinked="0"/>
        <c:majorTickMark val="out"/>
        <c:minorTickMark val="none"/>
        <c:tickLblPos val="nextTo"/>
        <c:spPr>
          <a:noFill/>
          <a:ln w="9525" cap="flat" cmpd="sng" algn="ctr">
            <a:solidFill>
              <a:srgbClr val="AAAAAA"/>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577767016"/>
        <c:crosses val="autoZero"/>
        <c:auto val="1"/>
        <c:lblAlgn val="ctr"/>
        <c:lblOffset val="100"/>
        <c:tickLblSkip val="3"/>
        <c:noMultiLvlLbl val="0"/>
      </c:catAx>
      <c:valAx>
        <c:axId val="577767016"/>
        <c:scaling>
          <c:orientation val="minMax"/>
        </c:scaling>
        <c:delete val="0"/>
        <c:axPos val="l"/>
        <c:majorGridlines>
          <c:spPr>
            <a:ln w="9525" cap="flat" cmpd="sng" algn="ctr">
              <a:solidFill>
                <a:srgbClr val="AAAAAA"/>
              </a:solidFill>
              <a:prstDash val="solid"/>
              <a:round/>
            </a:ln>
            <a:effectLst/>
          </c:spPr>
        </c:majorGridlines>
        <c:numFmt formatCode="#,##0" sourceLinked="0"/>
        <c:majorTickMark val="out"/>
        <c:minorTickMark val="none"/>
        <c:tickLblPos val="nextTo"/>
        <c:spPr>
          <a:noFill/>
          <a:ln w="9525" cap="flat" cmpd="sng" algn="ctr">
            <a:solidFill>
              <a:srgbClr val="AAAAAA"/>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577769368"/>
        <c:crosses val="autoZero"/>
        <c:crossBetween val="between"/>
      </c:valAx>
      <c:spPr>
        <a:noFill/>
        <a:ln w="25400">
          <a:noFill/>
        </a:ln>
        <a:effectLst/>
      </c:spPr>
    </c:plotArea>
    <c:legend>
      <c:legendPos val="t"/>
      <c:layout>
        <c:manualLayout>
          <c:xMode val="edge"/>
          <c:yMode val="edge"/>
          <c:x val="4.5891609154556388E-2"/>
          <c:y val="6.0905969096694936E-3"/>
          <c:w val="0.87812981215827834"/>
          <c:h val="0.11312958890070607"/>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904664675536248E-3"/>
          <c:y val="1.6271896421386778E-3"/>
          <c:w val="0.99409536233248386"/>
          <c:h val="0.67115188773735046"/>
        </c:manualLayout>
      </c:layout>
      <c:barChart>
        <c:barDir val="col"/>
        <c:grouping val="clustered"/>
        <c:varyColors val="0"/>
        <c:ser>
          <c:idx val="0"/>
          <c:order val="0"/>
          <c:spPr>
            <a:solidFill>
              <a:schemeClr val="accent2"/>
            </a:solidFill>
          </c:spPr>
          <c:invertIfNegative val="0"/>
          <c:dPt>
            <c:idx val="0"/>
            <c:invertIfNegative val="0"/>
            <c:bubble3D val="0"/>
            <c:spPr>
              <a:solidFill>
                <a:schemeClr val="accent3"/>
              </a:solidFill>
            </c:spPr>
            <c:extLst>
              <c:ext xmlns:c16="http://schemas.microsoft.com/office/drawing/2014/chart" uri="{C3380CC4-5D6E-409C-BE32-E72D297353CC}">
                <c16:uniqueId val="{00000001-6AFF-4C1C-A67B-7C3CB6EDF674}"/>
              </c:ext>
            </c:extLst>
          </c:dPt>
          <c:dPt>
            <c:idx val="1"/>
            <c:invertIfNegative val="0"/>
            <c:bubble3D val="0"/>
            <c:extLst>
              <c:ext xmlns:c16="http://schemas.microsoft.com/office/drawing/2014/chart" uri="{C3380CC4-5D6E-409C-BE32-E72D297353CC}">
                <c16:uniqueId val="{00000002-6AFF-4C1C-A67B-7C3CB6EDF674}"/>
              </c:ext>
            </c:extLst>
          </c:dPt>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'Top 10 Exporte'!$L$2:$L$11</c:f>
              <c:strCache>
                <c:ptCount val="10"/>
                <c:pt idx="0">
                  <c:v>Deutschland</c:v>
                </c:pt>
                <c:pt idx="1">
                  <c:v>China</c:v>
                </c:pt>
                <c:pt idx="2">
                  <c:v>USA</c:v>
                </c:pt>
                <c:pt idx="3">
                  <c:v>Schweiz</c:v>
                </c:pt>
                <c:pt idx="4">
                  <c:v>Belgien</c:v>
                </c:pt>
                <c:pt idx="5">
                  <c:v>Niederlande</c:v>
                </c:pt>
                <c:pt idx="6">
                  <c:v>Frankreich</c:v>
                </c:pt>
                <c:pt idx="7">
                  <c:v>Italien</c:v>
                </c:pt>
                <c:pt idx="8">
                  <c:v>Korea</c:v>
                </c:pt>
                <c:pt idx="9">
                  <c:v>Japan</c:v>
                </c:pt>
              </c:strCache>
            </c:strRef>
          </c:cat>
          <c:val>
            <c:numRef>
              <c:f>'Top 10 Exporte'!$N$2:$N$11</c:f>
              <c:numCache>
                <c:formatCode>0</c:formatCode>
                <c:ptCount val="10"/>
                <c:pt idx="0">
                  <c:v>256.44860599999998</c:v>
                </c:pt>
                <c:pt idx="1">
                  <c:v>242.75976898437</c:v>
                </c:pt>
                <c:pt idx="2">
                  <c:v>235.53864933874101</c:v>
                </c:pt>
                <c:pt idx="3">
                  <c:v>155.76709321856001</c:v>
                </c:pt>
                <c:pt idx="4">
                  <c:v>154.00208900000001</c:v>
                </c:pt>
                <c:pt idx="5">
                  <c:v>151.17866599999999</c:v>
                </c:pt>
                <c:pt idx="6">
                  <c:v>113.183961</c:v>
                </c:pt>
                <c:pt idx="7">
                  <c:v>93.948233000000002</c:v>
                </c:pt>
                <c:pt idx="8">
                  <c:v>86.811665071757503</c:v>
                </c:pt>
                <c:pt idx="9">
                  <c:v>69.172211581984399</c:v>
                </c:pt>
              </c:numCache>
            </c:numRef>
          </c:val>
          <c:extLst>
            <c:ext xmlns:c16="http://schemas.microsoft.com/office/drawing/2014/chart" uri="{C3380CC4-5D6E-409C-BE32-E72D297353CC}">
              <c16:uniqueId val="{00000003-6AFF-4C1C-A67B-7C3CB6EDF674}"/>
            </c:ext>
          </c:extLst>
        </c:ser>
        <c:dLbls>
          <c:showLegendKey val="0"/>
          <c:showVal val="1"/>
          <c:showCatName val="0"/>
          <c:showSerName val="0"/>
          <c:showPercent val="0"/>
          <c:showBubbleSize val="0"/>
        </c:dLbls>
        <c:gapWidth val="50"/>
        <c:axId val="503235840"/>
        <c:axId val="503233488"/>
      </c:barChart>
      <c:catAx>
        <c:axId val="503235840"/>
        <c:scaling>
          <c:orientation val="minMax"/>
        </c:scaling>
        <c:delete val="0"/>
        <c:axPos val="b"/>
        <c:numFmt formatCode="General" sourceLinked="1"/>
        <c:majorTickMark val="out"/>
        <c:minorTickMark val="none"/>
        <c:tickLblPos val="nextTo"/>
        <c:spPr>
          <a:ln>
            <a:solidFill>
              <a:srgbClr val="C0C0C0"/>
            </a:solidFill>
          </a:ln>
        </c:spPr>
        <c:txPr>
          <a:bodyPr rot="-5400000" vert="horz"/>
          <a:lstStyle/>
          <a:p>
            <a:pPr>
              <a:defRPr/>
            </a:pPr>
            <a:endParaRPr lang="de-DE"/>
          </a:p>
        </c:txPr>
        <c:crossAx val="503233488"/>
        <c:crosses val="autoZero"/>
        <c:auto val="1"/>
        <c:lblAlgn val="ctr"/>
        <c:lblOffset val="100"/>
        <c:noMultiLvlLbl val="0"/>
      </c:catAx>
      <c:valAx>
        <c:axId val="503233488"/>
        <c:scaling>
          <c:orientation val="minMax"/>
        </c:scaling>
        <c:delete val="1"/>
        <c:axPos val="l"/>
        <c:numFmt formatCode="0" sourceLinked="1"/>
        <c:majorTickMark val="out"/>
        <c:minorTickMark val="none"/>
        <c:tickLblPos val="none"/>
        <c:crossAx val="503235840"/>
        <c:crosses val="autoZero"/>
        <c:crossBetween val="between"/>
      </c:valAx>
      <c:spPr>
        <a:noFill/>
        <a:ln w="25400">
          <a:noFill/>
        </a:ln>
      </c:spPr>
    </c:plotArea>
    <c:plotVisOnly val="1"/>
    <c:dispBlanksAs val="gap"/>
    <c:showDLblsOverMax val="0"/>
  </c:chart>
  <c:spPr>
    <a:noFill/>
    <a:ln w="25400">
      <a:noFill/>
    </a:ln>
  </c:spPr>
  <c:txPr>
    <a:bodyPr/>
    <a:lstStyle/>
    <a:p>
      <a:pPr>
        <a:defRPr sz="1600" b="0" i="0" u="none" strike="noStrike" baseline="0">
          <a:solidFill>
            <a:schemeClr val="bg1"/>
          </a:solidFill>
          <a:latin typeface="Source Sans Pro" panose="020B0503030403020204" pitchFamily="34" charset="0"/>
          <a:ea typeface="Arial"/>
          <a:cs typeface="Arial"/>
        </a:defRPr>
      </a:pPr>
      <a:endParaRPr lang="de-DE"/>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6134897334634"/>
          <c:y val="0.135586998062279"/>
          <c:w val="0.4698183659771934"/>
          <c:h val="0.81104906215598016"/>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4FF-434E-BF41-69E1F2CC08F4}"/>
              </c:ext>
            </c:extLst>
          </c:dPt>
          <c:dPt>
            <c:idx val="1"/>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3-44FF-434E-BF41-69E1F2CC08F4}"/>
              </c:ext>
            </c:extLst>
          </c:dPt>
          <c:dPt>
            <c:idx val="2"/>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5-44FF-434E-BF41-69E1F2CC08F4}"/>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44FF-434E-BF41-69E1F2CC08F4}"/>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4FF-434E-BF41-69E1F2CC08F4}"/>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4FF-434E-BF41-69E1F2CC08F4}"/>
              </c:ext>
            </c:extLst>
          </c:dPt>
          <c:dPt>
            <c:idx val="6"/>
            <c:bubble3D val="0"/>
            <c:spPr>
              <a:solidFill>
                <a:schemeClr val="accent2">
                  <a:lumMod val="40000"/>
                  <a:lumOff val="60000"/>
                </a:schemeClr>
              </a:solidFill>
              <a:ln w="19050">
                <a:solidFill>
                  <a:schemeClr val="lt1"/>
                </a:solidFill>
              </a:ln>
              <a:effectLst/>
            </c:spPr>
            <c:extLst>
              <c:ext xmlns:c16="http://schemas.microsoft.com/office/drawing/2014/chart" uri="{C3380CC4-5D6E-409C-BE32-E72D297353CC}">
                <c16:uniqueId val="{0000000D-44FF-434E-BF41-69E1F2CC08F4}"/>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44FF-434E-BF41-69E1F2CC08F4}"/>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44FF-434E-BF41-69E1F2CC08F4}"/>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44FF-434E-BF41-69E1F2CC08F4}"/>
              </c:ext>
            </c:extLst>
          </c:dPt>
          <c:dLbls>
            <c:dLbl>
              <c:idx val="2"/>
              <c:layout>
                <c:manualLayout>
                  <c:x val="0.15712245070636841"/>
                  <c:y val="-4.2042849583365863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44FF-434E-BF41-69E1F2CC08F4}"/>
                </c:ext>
              </c:extLst>
            </c:dLbl>
            <c:dLbl>
              <c:idx val="3"/>
              <c:layout>
                <c:manualLayout>
                  <c:x val="-1.4448041444263765E-2"/>
                  <c:y val="0.11642635269239754"/>
                </c:manualLayout>
              </c:layout>
              <c:tx>
                <c:rich>
                  <a:bodyPr/>
                  <a:lstStyle/>
                  <a:p>
                    <a:fld id="{ADE71750-48E4-412A-8FB2-41B8CA0197BC}" type="CATEGORYNAME">
                      <a:rPr lang="en-US"/>
                      <a:pPr/>
                      <a:t>[RUBRIKENNAME]</a:t>
                    </a:fld>
                    <a:endParaRPr lang="en-US" baseline="0"/>
                  </a:p>
                  <a:p>
                    <a:r>
                      <a:rPr lang="en-US"/>
                      <a:t>16,8</a:t>
                    </a:r>
                  </a:p>
                </c:rich>
              </c:tx>
              <c:dLblPos val="bestFit"/>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44FF-434E-BF41-69E1F2CC08F4}"/>
                </c:ext>
              </c:extLst>
            </c:dLbl>
            <c:dLbl>
              <c:idx val="5"/>
              <c:layout>
                <c:manualLayout>
                  <c:x val="-3.3109712490213743E-17"/>
                  <c:y val="1.6170326762832941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B-44FF-434E-BF41-69E1F2CC08F4}"/>
                </c:ext>
              </c:extLst>
            </c:dLbl>
            <c:dLbl>
              <c:idx val="6"/>
              <c:layout>
                <c:manualLayout>
                  <c:x val="0.16615247660903329"/>
                  <c:y val="0.103490091282131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44FF-434E-BF41-69E1F2CC08F4}"/>
                </c:ext>
              </c:extLst>
            </c:dLbl>
            <c:dLbl>
              <c:idx val="7"/>
              <c:layout>
                <c:manualLayout>
                  <c:x val="-4.5150129513324262E-2"/>
                  <c:y val="3.5574718878232603E-2"/>
                </c:manualLayout>
              </c:layout>
              <c:tx>
                <c:rich>
                  <a:bodyPr/>
                  <a:lstStyle/>
                  <a:p>
                    <a:fld id="{C4099229-7E04-41A1-9F2B-AE5DF8C0BA99}" type="CATEGORYNAME">
                      <a:rPr lang="en-US"/>
                      <a:pPr/>
                      <a:t>[RUBRIKENNAME]</a:t>
                    </a:fld>
                    <a:endParaRPr lang="en-US" baseline="0"/>
                  </a:p>
                  <a:p>
                    <a:r>
                      <a:rPr lang="en-US"/>
                      <a:t>14,8</a:t>
                    </a:r>
                  </a:p>
                </c:rich>
              </c:tx>
              <c:dLblPos val="bestFit"/>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F-44FF-434E-BF41-69E1F2CC08F4}"/>
                </c:ext>
              </c:extLst>
            </c:dLbl>
            <c:dLbl>
              <c:idx val="8"/>
              <c:layout>
                <c:manualLayout>
                  <c:x val="-2.1672062166395646E-2"/>
                  <c:y val="0"/>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1-44FF-434E-BF41-69E1F2CC08F4}"/>
                </c:ext>
              </c:extLst>
            </c:dLbl>
            <c:dLbl>
              <c:idx val="9"/>
              <c:layout>
                <c:manualLayout>
                  <c:x val="3.6120103610659413E-2"/>
                  <c:y val="1.6170326762832997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3-44FF-434E-BF41-69E1F2CC08F4}"/>
                </c:ext>
              </c:extLst>
            </c:dLbl>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Exporte!$A$74:$A$83</c:f>
              <c:strCache>
                <c:ptCount val="10"/>
                <c:pt idx="0">
                  <c:v>EU</c:v>
                </c:pt>
                <c:pt idx="1">
                  <c:v>sonst. europ. Länder   </c:v>
                </c:pt>
                <c:pt idx="2">
                  <c:v>darunter: USA</c:v>
                </c:pt>
                <c:pt idx="3">
                  <c:v>Nordamerika</c:v>
                </c:pt>
                <c:pt idx="5">
                  <c:v>Lateinamerika   </c:v>
                </c:pt>
                <c:pt idx="6">
                  <c:v>darunter: China</c:v>
                </c:pt>
                <c:pt idx="7">
                  <c:v>Asien   </c:v>
                </c:pt>
                <c:pt idx="8">
                  <c:v>Afrika   </c:v>
                </c:pt>
                <c:pt idx="9">
                  <c:v>Ozeanien   </c:v>
                </c:pt>
              </c:strCache>
            </c:strRef>
          </c:cat>
          <c:val>
            <c:numRef>
              <c:f>Exporte!$B$74:$B$83</c:f>
              <c:numCache>
                <c:formatCode>0.0</c:formatCode>
                <c:ptCount val="10"/>
                <c:pt idx="0">
                  <c:v>49.861999664166106</c:v>
                </c:pt>
                <c:pt idx="1">
                  <c:v>13.557941402880664</c:v>
                </c:pt>
                <c:pt idx="2">
                  <c:v>14.960305656873754</c:v>
                </c:pt>
                <c:pt idx="3">
                  <c:v>1.8624904935610331</c:v>
                </c:pt>
                <c:pt idx="5">
                  <c:v>2.5533401802603652</c:v>
                </c:pt>
                <c:pt idx="6">
                  <c:v>4.2511938723664402</c:v>
                </c:pt>
                <c:pt idx="7">
                  <c:v>10.502903024690582</c:v>
                </c:pt>
                <c:pt idx="8">
                  <c:v>1.6677966286218606</c:v>
                </c:pt>
                <c:pt idx="9">
                  <c:v>0.75578329188247451</c:v>
                </c:pt>
              </c:numCache>
            </c:numRef>
          </c:val>
          <c:extLst>
            <c:ext xmlns:c16="http://schemas.microsoft.com/office/drawing/2014/chart" uri="{C3380CC4-5D6E-409C-BE32-E72D297353CC}">
              <c16:uniqueId val="{00000014-44FF-434E-BF41-69E1F2CC08F4}"/>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rot="0" vert="horz" anchor="ctr" anchorCtr="0"/>
    <a:lstStyle/>
    <a:p>
      <a:pPr>
        <a:defRPr sz="140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'Inve In- und Ausland'!$C$4</c:f>
              <c:strCache>
                <c:ptCount val="1"/>
                <c:pt idx="0">
                  <c:v> Sachanlageinvestitionen im Ausland</c:v>
                </c:pt>
              </c:strCache>
            </c:strRef>
          </c:tx>
          <c:spPr>
            <a:ln w="28575" cap="rnd" cmpd="sng" algn="ctr">
              <a:solidFill>
                <a:srgbClr val="FF3EB5"/>
              </a:solidFill>
              <a:prstDash val="solid"/>
              <a:round/>
            </a:ln>
            <a:effectLst/>
          </c:spPr>
          <c:marker>
            <c:symbol val="none"/>
          </c:marker>
          <c:dPt>
            <c:idx val="12"/>
            <c:bubble3D val="0"/>
            <c:extLst>
              <c:ext xmlns:c16="http://schemas.microsoft.com/office/drawing/2014/chart" uri="{C3380CC4-5D6E-409C-BE32-E72D297353CC}">
                <c16:uniqueId val="{00000000-D0C9-4140-9612-6A4BC45311E1}"/>
              </c:ext>
            </c:extLst>
          </c:dPt>
          <c:dLbls>
            <c:dLbl>
              <c:idx val="3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0C9-4140-9612-6A4BC45311E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trendline>
            <c:spPr>
              <a:ln w="25400">
                <a:solidFill>
                  <a:srgbClr val="FF3EB5"/>
                </a:solidFill>
                <a:prstDash val="sysDash"/>
              </a:ln>
            </c:spPr>
            <c:trendlineType val="linear"/>
            <c:dispRSqr val="0"/>
            <c:dispEq val="0"/>
          </c:trendline>
          <c:cat>
            <c:strRef>
              <c:f>'Inve In- und Ausland'!$A$5:$A$38</c:f>
              <c:strCach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strCache>
            </c:strRef>
          </c:cat>
          <c:val>
            <c:numRef>
              <c:f>'Inve In- und Ausland'!$C$5:$C$38</c:f>
              <c:numCache>
                <c:formatCode>_-* #,##0.0\ _€_-;\-* #,##0.0\ _€_-;_-* "-"??\ _€_-;_-@_-</c:formatCode>
                <c:ptCount val="34"/>
                <c:pt idx="0">
                  <c:v>4.3460000000000001</c:v>
                </c:pt>
                <c:pt idx="1">
                  <c:v>4.6020000000000003</c:v>
                </c:pt>
                <c:pt idx="2">
                  <c:v>3.63</c:v>
                </c:pt>
                <c:pt idx="3">
                  <c:v>3.4769999999999999</c:v>
                </c:pt>
                <c:pt idx="4">
                  <c:v>3.835</c:v>
                </c:pt>
                <c:pt idx="5">
                  <c:v>5.1639999999999997</c:v>
                </c:pt>
                <c:pt idx="6">
                  <c:v>6.1360000000000001</c:v>
                </c:pt>
                <c:pt idx="7">
                  <c:v>6.4420000000000002</c:v>
                </c:pt>
                <c:pt idx="8">
                  <c:v>5.9820000000000002</c:v>
                </c:pt>
                <c:pt idx="9">
                  <c:v>6.6980000000000004</c:v>
                </c:pt>
                <c:pt idx="10">
                  <c:v>7.0570000000000004</c:v>
                </c:pt>
                <c:pt idx="11">
                  <c:v>5.7869999999999999</c:v>
                </c:pt>
                <c:pt idx="12">
                  <c:v>5.0620000000000003</c:v>
                </c:pt>
                <c:pt idx="13">
                  <c:v>4.7329999999999997</c:v>
                </c:pt>
                <c:pt idx="14">
                  <c:v>5.1589999999999998</c:v>
                </c:pt>
                <c:pt idx="15">
                  <c:v>5.726</c:v>
                </c:pt>
                <c:pt idx="16">
                  <c:v>6.1230000000000002</c:v>
                </c:pt>
                <c:pt idx="17">
                  <c:v>6.3010000000000002</c:v>
                </c:pt>
                <c:pt idx="18">
                  <c:v>5.3819999999999997</c:v>
                </c:pt>
                <c:pt idx="19">
                  <c:v>5.4752999999999998</c:v>
                </c:pt>
                <c:pt idx="20">
                  <c:v>6.1769999999999996</c:v>
                </c:pt>
                <c:pt idx="21">
                  <c:v>7.7149999999999999</c:v>
                </c:pt>
                <c:pt idx="22">
                  <c:v>8.141</c:v>
                </c:pt>
                <c:pt idx="23">
                  <c:v>8.4730000000000008</c:v>
                </c:pt>
                <c:pt idx="24">
                  <c:v>8.5980000000000008</c:v>
                </c:pt>
                <c:pt idx="25">
                  <c:v>7.9020000000000001</c:v>
                </c:pt>
                <c:pt idx="26">
                  <c:v>8.0820000000000007</c:v>
                </c:pt>
                <c:pt idx="27">
                  <c:v>8.7669999999999995</c:v>
                </c:pt>
                <c:pt idx="28">
                  <c:v>9.4700000000000006</c:v>
                </c:pt>
                <c:pt idx="29">
                  <c:v>8.9960000000000004</c:v>
                </c:pt>
                <c:pt idx="30">
                  <c:v>9.3960000000000008</c:v>
                </c:pt>
                <c:pt idx="31">
                  <c:v>11.161</c:v>
                </c:pt>
                <c:pt idx="32">
                  <c:v>12.048999999999999</c:v>
                </c:pt>
                <c:pt idx="33">
                  <c:v>12.715054</c:v>
                </c:pt>
              </c:numCache>
            </c:numRef>
          </c:val>
          <c:smooth val="0"/>
          <c:extLst>
            <c:ext xmlns:c16="http://schemas.microsoft.com/office/drawing/2014/chart" uri="{C3380CC4-5D6E-409C-BE32-E72D297353CC}">
              <c16:uniqueId val="{00000003-D0C9-4140-9612-6A4BC45311E1}"/>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'FDI Kennzahlen'!$G$4</c:f>
              <c:strCache>
                <c:ptCount val="1"/>
                <c:pt idx="0">
                  <c:v>Chemie &amp; Pharma im Ausland</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'FDI Kennzahlen'!$F$28:$F$37</c:f>
              <c:strCache>
                <c:ptCount val="10"/>
                <c:pt idx="0">
                  <c:v>2014</c:v>
                </c:pt>
                <c:pt idx="1">
                  <c:v>2015</c:v>
                </c:pt>
                <c:pt idx="2">
                  <c:v>2016</c:v>
                </c:pt>
                <c:pt idx="3">
                  <c:v>2017</c:v>
                </c:pt>
                <c:pt idx="4">
                  <c:v>2018</c:v>
                </c:pt>
                <c:pt idx="5">
                  <c:v>2019</c:v>
                </c:pt>
                <c:pt idx="6">
                  <c:v>2020</c:v>
                </c:pt>
                <c:pt idx="7">
                  <c:v>2021</c:v>
                </c:pt>
                <c:pt idx="8">
                  <c:v>2022</c:v>
                </c:pt>
                <c:pt idx="9">
                  <c:v>2023</c:v>
                </c:pt>
              </c:strCache>
            </c:strRef>
          </c:cat>
          <c:val>
            <c:numRef>
              <c:f>'FDI Kennzahlen'!$G$28:$G$37</c:f>
              <c:numCache>
                <c:formatCode>0</c:formatCode>
                <c:ptCount val="10"/>
                <c:pt idx="0">
                  <c:v>50.093000000000004</c:v>
                </c:pt>
                <c:pt idx="1">
                  <c:v>64.587999999999994</c:v>
                </c:pt>
                <c:pt idx="2">
                  <c:v>72.793999999999997</c:v>
                </c:pt>
                <c:pt idx="3">
                  <c:v>89.177999999999997</c:v>
                </c:pt>
                <c:pt idx="4">
                  <c:v>115.90300000000001</c:v>
                </c:pt>
                <c:pt idx="5">
                  <c:v>110.926</c:v>
                </c:pt>
                <c:pt idx="6">
                  <c:v>103.821</c:v>
                </c:pt>
                <c:pt idx="7">
                  <c:v>132.81899999999999</c:v>
                </c:pt>
                <c:pt idx="8">
                  <c:v>143.00200000000001</c:v>
                </c:pt>
                <c:pt idx="9">
                  <c:v>139.13200000000001</c:v>
                </c:pt>
              </c:numCache>
            </c:numRef>
          </c:val>
          <c:extLst>
            <c:ext xmlns:c16="http://schemas.microsoft.com/office/drawing/2014/chart" uri="{C3380CC4-5D6E-409C-BE32-E72D297353CC}">
              <c16:uniqueId val="{00000000-91ED-4925-BC05-9447607E3977}"/>
            </c:ext>
          </c:extLst>
        </c:ser>
        <c:ser>
          <c:idx val="1"/>
          <c:order val="1"/>
          <c:tx>
            <c:strRef>
              <c:f>'FDI Kennzahlen'!$H$4</c:f>
              <c:strCache>
                <c:ptCount val="1"/>
                <c:pt idx="0">
                  <c:v>Ausland in der dt. Chemie &amp; Pharma</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'FDI Kennzahlen'!$F$28:$F$37</c:f>
              <c:strCache>
                <c:ptCount val="10"/>
                <c:pt idx="0">
                  <c:v>2014</c:v>
                </c:pt>
                <c:pt idx="1">
                  <c:v>2015</c:v>
                </c:pt>
                <c:pt idx="2">
                  <c:v>2016</c:v>
                </c:pt>
                <c:pt idx="3">
                  <c:v>2017</c:v>
                </c:pt>
                <c:pt idx="4">
                  <c:v>2018</c:v>
                </c:pt>
                <c:pt idx="5">
                  <c:v>2019</c:v>
                </c:pt>
                <c:pt idx="6">
                  <c:v>2020</c:v>
                </c:pt>
                <c:pt idx="7">
                  <c:v>2021</c:v>
                </c:pt>
                <c:pt idx="8">
                  <c:v>2022</c:v>
                </c:pt>
                <c:pt idx="9">
                  <c:v>2023</c:v>
                </c:pt>
              </c:strCache>
            </c:strRef>
          </c:cat>
          <c:val>
            <c:numRef>
              <c:f>'FDI Kennzahlen'!$H$28:$H$37</c:f>
              <c:numCache>
                <c:formatCode>0</c:formatCode>
                <c:ptCount val="10"/>
                <c:pt idx="0">
                  <c:v>24.385999999999999</c:v>
                </c:pt>
                <c:pt idx="1">
                  <c:v>24.713999999999999</c:v>
                </c:pt>
                <c:pt idx="2">
                  <c:v>24.977</c:v>
                </c:pt>
                <c:pt idx="3">
                  <c:v>30.298999999999999</c:v>
                </c:pt>
                <c:pt idx="4">
                  <c:v>38.716999999999999</c:v>
                </c:pt>
                <c:pt idx="5">
                  <c:v>40.034999999999997</c:v>
                </c:pt>
                <c:pt idx="6">
                  <c:v>40.771000000000001</c:v>
                </c:pt>
                <c:pt idx="7">
                  <c:v>36.581000000000003</c:v>
                </c:pt>
                <c:pt idx="8">
                  <c:v>34.869999999999997</c:v>
                </c:pt>
                <c:pt idx="9">
                  <c:v>39.448999999999998</c:v>
                </c:pt>
              </c:numCache>
            </c:numRef>
          </c:val>
          <c:extLst>
            <c:ext xmlns:c16="http://schemas.microsoft.com/office/drawing/2014/chart" uri="{C3380CC4-5D6E-409C-BE32-E72D297353CC}">
              <c16:uniqueId val="{00000001-91ED-4925-BC05-9447607E3977}"/>
            </c:ext>
          </c:extLst>
        </c:ser>
        <c:dLbls>
          <c:dLblPos val="outEnd"/>
          <c:showLegendKey val="0"/>
          <c:showVal val="1"/>
          <c:showCatName val="0"/>
          <c:showSerName val="0"/>
          <c:showPercent val="0"/>
          <c:showBubbleSize val="0"/>
        </c:dLbls>
        <c:gapWidth val="50"/>
        <c:axId val="2103213888"/>
        <c:axId val="2103214248"/>
      </c:barChart>
      <c:catAx>
        <c:axId val="2103213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03214248"/>
        <c:crosses val="autoZero"/>
        <c:auto val="1"/>
        <c:lblAlgn val="ctr"/>
        <c:lblOffset val="100"/>
        <c:noMultiLvlLbl val="0"/>
      </c:catAx>
      <c:valAx>
        <c:axId val="2103214248"/>
        <c:scaling>
          <c:orientation val="minMax"/>
        </c:scaling>
        <c:delete val="1"/>
        <c:axPos val="l"/>
        <c:numFmt formatCode="0" sourceLinked="1"/>
        <c:majorTickMark val="none"/>
        <c:minorTickMark val="none"/>
        <c:tickLblPos val="nextTo"/>
        <c:crossAx val="2103213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1.7160677995416613E-2"/>
          <c:w val="0.98327759197324416"/>
          <c:h val="0.80080868269844652"/>
        </c:manualLayout>
      </c:layout>
      <c:barChart>
        <c:barDir val="col"/>
        <c:grouping val="clustered"/>
        <c:varyColors val="0"/>
        <c:ser>
          <c:idx val="0"/>
          <c:order val="0"/>
          <c:tx>
            <c:strRef>
              <c:f>'Vergleich VG 2'!$A$35</c:f>
              <c:strCache>
                <c:ptCount val="1"/>
                <c:pt idx="0">
                  <c:v>Anteil der chemischen Industrie am Verarbeitenden Gewerbe</c:v>
                </c:pt>
              </c:strCache>
            </c:strRef>
          </c:tx>
          <c:spPr>
            <a:solidFill>
              <a:schemeClr val="accent1"/>
            </a:solidFill>
            <a:ln>
              <a:noFill/>
            </a:ln>
          </c:spPr>
          <c:invertIfNegative val="0"/>
          <c:dPt>
            <c:idx val="0"/>
            <c:invertIfNegative val="0"/>
            <c:bubble3D val="0"/>
            <c:spPr>
              <a:solidFill>
                <a:schemeClr val="accent2"/>
              </a:solidFill>
              <a:ln>
                <a:noFill/>
              </a:ln>
            </c:spPr>
            <c:extLst>
              <c:ext xmlns:c16="http://schemas.microsoft.com/office/drawing/2014/chart" uri="{C3380CC4-5D6E-409C-BE32-E72D297353CC}">
                <c16:uniqueId val="{00000001-1A38-44E9-B221-3A2326D48380}"/>
              </c:ext>
            </c:extLst>
          </c:dPt>
          <c:dLbls>
            <c:dLbl>
              <c:idx val="2"/>
              <c:layout>
                <c:manualLayout>
                  <c:x val="-1.6711874226424039E-3"/>
                  <c:y val="9.449472756916257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A38-44E9-B221-3A2326D48380}"/>
                </c:ext>
              </c:extLst>
            </c:dLbl>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'Vergleich VG 2'!$B$34:$I$34</c:f>
              <c:strCache>
                <c:ptCount val="8"/>
                <c:pt idx="0">
                  <c:v>Umsatz</c:v>
                </c:pt>
                <c:pt idx="1">
                  <c:v>Beschäf-
tigte</c:v>
                </c:pt>
                <c:pt idx="2">
                  <c:v>Entgelt-
summe</c:v>
                </c:pt>
                <c:pt idx="3">
                  <c:v>Investi-
tionen
(2023)</c:v>
                </c:pt>
                <c:pt idx="4">
                  <c:v>FuE-
Aufwen-
dungen (2023)</c:v>
                </c:pt>
                <c:pt idx="5">
                  <c:v>Energie-
bedarf
(2023)</c:v>
                </c:pt>
                <c:pt idx="6">
                  <c:v>Exporte</c:v>
                </c:pt>
                <c:pt idx="7">
                  <c:v>Importe</c:v>
                </c:pt>
              </c:strCache>
            </c:strRef>
          </c:cat>
          <c:val>
            <c:numRef>
              <c:f>'Vergleich VG 2'!$B$35:$I$35</c:f>
              <c:numCache>
                <c:formatCode>0.0</c:formatCode>
                <c:ptCount val="8"/>
                <c:pt idx="0">
                  <c:v>9.7800121134290965</c:v>
                </c:pt>
                <c:pt idx="1">
                  <c:v>7.7234077844953948</c:v>
                </c:pt>
                <c:pt idx="2">
                  <c:v>9.3626101383136824</c:v>
                </c:pt>
                <c:pt idx="3">
                  <c:v>14.165274770811415</c:v>
                </c:pt>
                <c:pt idx="4">
                  <c:v>15.838924306116201</c:v>
                </c:pt>
                <c:pt idx="5">
                  <c:v>21.202591140220999</c:v>
                </c:pt>
                <c:pt idx="6">
                  <c:v>16.444306398513067</c:v>
                </c:pt>
                <c:pt idx="7">
                  <c:v>13.529851311873239</c:v>
                </c:pt>
              </c:numCache>
            </c:numRef>
          </c:val>
          <c:extLst>
            <c:ext xmlns:c16="http://schemas.microsoft.com/office/drawing/2014/chart" uri="{C3380CC4-5D6E-409C-BE32-E72D297353CC}">
              <c16:uniqueId val="{00000003-1A38-44E9-B221-3A2326D48380}"/>
            </c:ext>
          </c:extLst>
        </c:ser>
        <c:dLbls>
          <c:showLegendKey val="0"/>
          <c:showVal val="1"/>
          <c:showCatName val="0"/>
          <c:showSerName val="0"/>
          <c:showPercent val="0"/>
          <c:showBubbleSize val="0"/>
        </c:dLbls>
        <c:gapWidth val="50"/>
        <c:overlap val="-25"/>
        <c:axId val="394969648"/>
        <c:axId val="394965336"/>
      </c:barChart>
      <c:valAx>
        <c:axId val="394965336"/>
        <c:scaling>
          <c:orientation val="minMax"/>
        </c:scaling>
        <c:delete val="1"/>
        <c:axPos val="r"/>
        <c:numFmt formatCode="0.0" sourceLinked="1"/>
        <c:majorTickMark val="out"/>
        <c:minorTickMark val="none"/>
        <c:tickLblPos val="none"/>
        <c:crossAx val="394969648"/>
        <c:crosses val="max"/>
        <c:crossBetween val="between"/>
      </c:valAx>
      <c:catAx>
        <c:axId val="394969648"/>
        <c:scaling>
          <c:orientation val="minMax"/>
        </c:scaling>
        <c:delete val="0"/>
        <c:axPos val="b"/>
        <c:majorGridlines>
          <c:spPr>
            <a:ln>
              <a:noFill/>
            </a:ln>
          </c:spPr>
        </c:majorGridlines>
        <c:numFmt formatCode="General" sourceLinked="1"/>
        <c:majorTickMark val="none"/>
        <c:minorTickMark val="none"/>
        <c:tickLblPos val="nextTo"/>
        <c:txPr>
          <a:bodyPr rot="0"/>
          <a:lstStyle/>
          <a:p>
            <a:pPr>
              <a:defRPr/>
            </a:pPr>
            <a:endParaRPr lang="de-DE"/>
          </a:p>
        </c:txPr>
        <c:crossAx val="394965336"/>
        <c:crosses val="autoZero"/>
        <c:auto val="1"/>
        <c:lblAlgn val="ctr"/>
        <c:lblOffset val="100"/>
        <c:noMultiLvlLbl val="0"/>
      </c:catAx>
      <c:spPr>
        <a:noFill/>
        <a:ln w="25400">
          <a:noFill/>
        </a:ln>
      </c:spPr>
    </c:plotArea>
    <c:plotVisOnly val="1"/>
    <c:dispBlanksAs val="gap"/>
    <c:showDLblsOverMax val="0"/>
  </c:chart>
  <c:spPr>
    <a:noFill/>
    <a:ln w="9525">
      <a:noFill/>
    </a:ln>
  </c:spPr>
  <c:txPr>
    <a:bodyPr/>
    <a:lstStyle/>
    <a:p>
      <a:pPr>
        <a:defRPr sz="1200" b="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299948217406843"/>
          <c:y val="8.4504887743895238E-2"/>
          <c:w val="0.62647181581791767"/>
          <c:h val="0.80584172833535028"/>
        </c:manualLayout>
      </c:layout>
      <c:pieChart>
        <c:varyColors val="1"/>
        <c:ser>
          <c:idx val="0"/>
          <c:order val="0"/>
          <c:tx>
            <c:strRef>
              <c:f>'Umsatzanteile '!$A$11</c:f>
              <c:strCache>
                <c:ptCount val="1"/>
                <c:pt idx="0">
                  <c:v>Umsatz (in Mrd. Euro)</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D5D4-409A-B981-E7037E0CDFA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5D4-409A-B981-E7037E0CDFAE}"/>
              </c:ext>
            </c:extLst>
          </c:dPt>
          <c:dPt>
            <c:idx val="2"/>
            <c:bubble3D val="0"/>
            <c:explosion val="16"/>
            <c:spPr>
              <a:solidFill>
                <a:schemeClr val="accent1"/>
              </a:solidFill>
              <a:ln w="19050">
                <a:solidFill>
                  <a:schemeClr val="lt1"/>
                </a:solidFill>
              </a:ln>
              <a:effectLst/>
            </c:spPr>
            <c:extLst>
              <c:ext xmlns:c16="http://schemas.microsoft.com/office/drawing/2014/chart" uri="{C3380CC4-5D6E-409C-BE32-E72D297353CC}">
                <c16:uniqueId val="{00000005-D5D4-409A-B981-E7037E0CDFA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5D4-409A-B981-E7037E0CDFAE}"/>
              </c:ext>
            </c:extLst>
          </c:dPt>
          <c:dLbls>
            <c:dLbl>
              <c:idx val="0"/>
              <c:dLblPos val="outEnd"/>
              <c:showLegendKey val="0"/>
              <c:showVal val="0"/>
              <c:showCatName val="1"/>
              <c:showSerName val="0"/>
              <c:showPercent val="1"/>
              <c:showBubbleSize val="0"/>
              <c:extLst>
                <c:ext xmlns:c15="http://schemas.microsoft.com/office/drawing/2012/chart" uri="{CE6537A1-D6FC-4f65-9D91-7224C49458BB}">
                  <c15:layout>
                    <c:manualLayout>
                      <c:w val="0.260220711998148"/>
                      <c:h val="0.15169270913907737"/>
                    </c:manualLayout>
                  </c15:layout>
                </c:ext>
                <c:ext xmlns:c16="http://schemas.microsoft.com/office/drawing/2014/chart" uri="{C3380CC4-5D6E-409C-BE32-E72D297353CC}">
                  <c16:uniqueId val="{00000001-D5D4-409A-B981-E7037E0CDFAE}"/>
                </c:ext>
              </c:extLst>
            </c:dLbl>
            <c:dLbl>
              <c:idx val="1"/>
              <c:dLblPos val="outEnd"/>
              <c:showLegendKey val="0"/>
              <c:showVal val="0"/>
              <c:showCatName val="1"/>
              <c:showSerName val="0"/>
              <c:showPercent val="1"/>
              <c:showBubbleSize val="0"/>
              <c:extLst>
                <c:ext xmlns:c15="http://schemas.microsoft.com/office/drawing/2012/chart" uri="{CE6537A1-D6FC-4f65-9D91-7224C49458BB}">
                  <c15:layout>
                    <c:manualLayout>
                      <c:w val="0.22170570053035304"/>
                      <c:h val="0.15169270913907737"/>
                    </c:manualLayout>
                  </c15:layout>
                </c:ext>
                <c:ext xmlns:c16="http://schemas.microsoft.com/office/drawing/2014/chart" uri="{C3380CC4-5D6E-409C-BE32-E72D297353CC}">
                  <c16:uniqueId val="{00000003-D5D4-409A-B981-E7037E0CDFAE}"/>
                </c:ext>
              </c:extLst>
            </c:dLbl>
            <c:dLbl>
              <c:idx val="2"/>
              <c:dLblPos val="outEnd"/>
              <c:showLegendKey val="0"/>
              <c:showVal val="0"/>
              <c:showCatName val="1"/>
              <c:showSerName val="0"/>
              <c:showPercent val="1"/>
              <c:showBubbleSize val="0"/>
              <c:extLst>
                <c:ext xmlns:c15="http://schemas.microsoft.com/office/drawing/2012/chart" uri="{CE6537A1-D6FC-4f65-9D91-7224C49458BB}">
                  <c15:layout>
                    <c:manualLayout>
                      <c:w val="0.24487335971275767"/>
                      <c:h val="0.15169270913907737"/>
                    </c:manualLayout>
                  </c15:layout>
                </c:ext>
                <c:ext xmlns:c16="http://schemas.microsoft.com/office/drawing/2014/chart" uri="{C3380CC4-5D6E-409C-BE32-E72D297353CC}">
                  <c16:uniqueId val="{00000005-D5D4-409A-B981-E7037E0CDFAE}"/>
                </c:ext>
              </c:extLst>
            </c:dLbl>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('Umsatzanteile '!$B$10:$C$10,'Umsatzanteile '!$F$10:$G$10)</c:f>
              <c:strCache>
                <c:ptCount val="4"/>
                <c:pt idx="0">
                  <c:v>Kraftfahrzeugbau</c:v>
                </c:pt>
                <c:pt idx="1">
                  <c:v>Maschinenbau</c:v>
                </c:pt>
                <c:pt idx="2">
                  <c:v>Chemie/Pharma</c:v>
                </c:pt>
                <c:pt idx="3">
                  <c:v>Andere</c:v>
                </c:pt>
              </c:strCache>
              <c:extLst/>
            </c:strRef>
          </c:cat>
          <c:val>
            <c:numRef>
              <c:f>('Umsatzanteile '!$B$11:$C$11,'Umsatzanteile '!$F$11:$G$11)</c:f>
              <c:numCache>
                <c:formatCode>0.0</c:formatCode>
                <c:ptCount val="4"/>
                <c:pt idx="0">
                  <c:v>544.78271600000005</c:v>
                </c:pt>
                <c:pt idx="1">
                  <c:v>274.89880299999999</c:v>
                </c:pt>
                <c:pt idx="2">
                  <c:v>222.67264499999999</c:v>
                </c:pt>
                <c:pt idx="3">
                  <c:v>1234.459427</c:v>
                </c:pt>
              </c:numCache>
              <c:extLst/>
            </c:numRef>
          </c:val>
          <c:extLst>
            <c:ext xmlns:c16="http://schemas.microsoft.com/office/drawing/2014/chart" uri="{C3380CC4-5D6E-409C-BE32-E72D297353CC}">
              <c16:uniqueId val="{00000008-D5D4-409A-B981-E7037E0CDFAE}"/>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6601307189542485E-2"/>
          <c:y val="2.9956811181339069E-2"/>
          <c:w val="0.95434640522875813"/>
          <c:h val="0.80447526280533199"/>
        </c:manualLayout>
      </c:layout>
      <c:barChart>
        <c:barDir val="col"/>
        <c:grouping val="clustered"/>
        <c:varyColors val="0"/>
        <c:ser>
          <c:idx val="0"/>
          <c:order val="0"/>
          <c:tx>
            <c:strRef>
              <c:f>'Größenklasse Betriebe'!$B$17</c:f>
              <c:strCache>
                <c:ptCount val="1"/>
                <c:pt idx="0">
                  <c:v>Mittelstand (bis 1000 Beschäftigte)</c:v>
                </c:pt>
              </c:strCache>
            </c:strRef>
          </c:tx>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'Größenklasse Betriebe'!$K$16:$M$16</c:f>
              <c:strCache>
                <c:ptCount val="3"/>
                <c:pt idx="0">
                  <c:v>Betriebe</c:v>
                </c:pt>
                <c:pt idx="1">
                  <c:v>Beschäftigte</c:v>
                </c:pt>
                <c:pt idx="2">
                  <c:v>Umsatz</c:v>
                </c:pt>
              </c:strCache>
            </c:strRef>
          </c:cat>
          <c:val>
            <c:numRef>
              <c:f>'Größenklasse Betriebe'!$K$17:$M$17</c:f>
              <c:numCache>
                <c:formatCode>0%</c:formatCode>
                <c:ptCount val="3"/>
                <c:pt idx="0">
                  <c:v>0.96495439270283245</c:v>
                </c:pt>
                <c:pt idx="1">
                  <c:v>0.57742870176915018</c:v>
                </c:pt>
                <c:pt idx="2">
                  <c:v>0.5475833594198336</c:v>
                </c:pt>
              </c:numCache>
            </c:numRef>
          </c:val>
          <c:extLst>
            <c:ext xmlns:c16="http://schemas.microsoft.com/office/drawing/2014/chart" uri="{C3380CC4-5D6E-409C-BE32-E72D297353CC}">
              <c16:uniqueId val="{00000000-DC59-49EE-B105-D34276694322}"/>
            </c:ext>
          </c:extLst>
        </c:ser>
        <c:ser>
          <c:idx val="1"/>
          <c:order val="1"/>
          <c:tx>
            <c:strRef>
              <c:f>'Größenklasse Betriebe'!$B$18</c:f>
              <c:strCache>
                <c:ptCount val="1"/>
                <c:pt idx="0">
                  <c:v>Großunternehmen</c:v>
                </c:pt>
              </c:strCache>
            </c:strRef>
          </c:tx>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'Größenklasse Betriebe'!$K$16:$M$16</c:f>
              <c:strCache>
                <c:ptCount val="3"/>
                <c:pt idx="0">
                  <c:v>Betriebe</c:v>
                </c:pt>
                <c:pt idx="1">
                  <c:v>Beschäftigte</c:v>
                </c:pt>
                <c:pt idx="2">
                  <c:v>Umsatz</c:v>
                </c:pt>
              </c:strCache>
            </c:strRef>
          </c:cat>
          <c:val>
            <c:numRef>
              <c:f>'Größenklasse Betriebe'!$K$18:$M$18</c:f>
              <c:numCache>
                <c:formatCode>0%</c:formatCode>
                <c:ptCount val="3"/>
                <c:pt idx="0">
                  <c:v>3.5045607297167547E-2</c:v>
                </c:pt>
                <c:pt idx="1">
                  <c:v>0.42257129823084982</c:v>
                </c:pt>
                <c:pt idx="2">
                  <c:v>0.45241664507106383</c:v>
                </c:pt>
              </c:numCache>
            </c:numRef>
          </c:val>
          <c:extLst>
            <c:ext xmlns:c16="http://schemas.microsoft.com/office/drawing/2014/chart" uri="{C3380CC4-5D6E-409C-BE32-E72D297353CC}">
              <c16:uniqueId val="{00000001-DC59-49EE-B105-D34276694322}"/>
            </c:ext>
          </c:extLst>
        </c:ser>
        <c:dLbls>
          <c:dLblPos val="outEnd"/>
          <c:showLegendKey val="0"/>
          <c:showVal val="1"/>
          <c:showCatName val="0"/>
          <c:showSerName val="0"/>
          <c:showPercent val="0"/>
          <c:showBubbleSize val="0"/>
        </c:dLbls>
        <c:gapWidth val="50"/>
        <c:overlap val="-8"/>
        <c:axId val="398808816"/>
        <c:axId val="398806856"/>
      </c:barChart>
      <c:catAx>
        <c:axId val="398808816"/>
        <c:scaling>
          <c:orientation val="minMax"/>
        </c:scaling>
        <c:delete val="0"/>
        <c:axPos val="b"/>
        <c:majorGridlines>
          <c:spPr>
            <a:ln>
              <a:noFill/>
            </a:ln>
          </c:spPr>
        </c:majorGridlines>
        <c:numFmt formatCode="General" sourceLinked="0"/>
        <c:majorTickMark val="none"/>
        <c:minorTickMark val="none"/>
        <c:tickLblPos val="low"/>
        <c:crossAx val="398806856"/>
        <c:crosses val="autoZero"/>
        <c:auto val="1"/>
        <c:lblAlgn val="ctr"/>
        <c:lblOffset val="100"/>
        <c:tickMarkSkip val="10"/>
        <c:noMultiLvlLbl val="0"/>
      </c:catAx>
      <c:valAx>
        <c:axId val="398806856"/>
        <c:scaling>
          <c:orientation val="minMax"/>
        </c:scaling>
        <c:delete val="1"/>
        <c:axPos val="l"/>
        <c:numFmt formatCode="0%" sourceLinked="1"/>
        <c:majorTickMark val="out"/>
        <c:minorTickMark val="none"/>
        <c:tickLblPos val="nextTo"/>
        <c:crossAx val="398808816"/>
        <c:crosses val="autoZero"/>
        <c:crossBetween val="between"/>
      </c:valAx>
      <c:spPr>
        <a:noFill/>
        <a:ln w="25400">
          <a:noFill/>
        </a:ln>
      </c:spPr>
    </c:plotArea>
    <c:legend>
      <c:legendPos val="t"/>
      <c:overlay val="0"/>
    </c:legend>
    <c:plotVisOnly val="1"/>
    <c:dispBlanksAs val="gap"/>
    <c:showDLblsOverMax val="0"/>
  </c:chart>
  <c:spPr>
    <a:noFill/>
    <a:ln w="9525">
      <a:noFill/>
    </a:ln>
  </c:spPr>
  <c:txPr>
    <a:bodyPr/>
    <a:lstStyle/>
    <a:p>
      <a:pPr>
        <a:defRPr sz="12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076854932883264E-2"/>
          <c:y val="4.1873795010637579E-2"/>
          <c:w val="0.89539866094144049"/>
          <c:h val="0.86149164843773418"/>
        </c:manualLayout>
      </c:layout>
      <c:lineChart>
        <c:grouping val="standard"/>
        <c:varyColors val="0"/>
        <c:ser>
          <c:idx val="0"/>
          <c:order val="0"/>
          <c:spPr>
            <a:ln w="28575" cap="rnd" cmpd="sng" algn="ctr">
              <a:solidFill>
                <a:schemeClr val="accent1">
                  <a:shade val="95000"/>
                  <a:satMod val="105000"/>
                </a:schemeClr>
              </a:solidFill>
              <a:prstDash val="solid"/>
              <a:round/>
            </a:ln>
            <a:effectLst/>
          </c:spPr>
          <c:marker>
            <c:symbol val="none"/>
          </c:marker>
          <c:cat>
            <c:strRef>
              <c:f>Beschäftigte!$A$14:$A$38</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Beschäftigte!$B$14:$B$38</c:f>
              <c:numCache>
                <c:formatCode>General</c:formatCode>
                <c:ptCount val="25"/>
                <c:pt idx="0">
                  <c:v>470.30799999999999</c:v>
                </c:pt>
                <c:pt idx="1">
                  <c:v>467.029</c:v>
                </c:pt>
                <c:pt idx="2">
                  <c:v>461.71300000000002</c:v>
                </c:pt>
                <c:pt idx="3">
                  <c:v>464.31400000000002</c:v>
                </c:pt>
                <c:pt idx="4">
                  <c:v>445.13799999999998</c:v>
                </c:pt>
                <c:pt idx="5">
                  <c:v>440.81200000000001</c:v>
                </c:pt>
                <c:pt idx="6">
                  <c:v>436.00400000000002</c:v>
                </c:pt>
                <c:pt idx="7">
                  <c:v>440.661</c:v>
                </c:pt>
                <c:pt idx="8">
                  <c:v>428.72800000000001</c:v>
                </c:pt>
                <c:pt idx="9">
                  <c:v>416.25</c:v>
                </c:pt>
                <c:pt idx="10">
                  <c:v>414.76600000000002</c:v>
                </c:pt>
                <c:pt idx="11">
                  <c:v>428.65</c:v>
                </c:pt>
                <c:pt idx="12">
                  <c:v>434.31200000000001</c:v>
                </c:pt>
                <c:pt idx="13">
                  <c:v>437.952</c:v>
                </c:pt>
                <c:pt idx="14">
                  <c:v>444.80799999999999</c:v>
                </c:pt>
                <c:pt idx="15">
                  <c:v>446.28199999999998</c:v>
                </c:pt>
                <c:pt idx="16">
                  <c:v>447.06400000000002</c:v>
                </c:pt>
                <c:pt idx="17">
                  <c:v>452.95</c:v>
                </c:pt>
                <c:pt idx="18">
                  <c:v>462.553</c:v>
                </c:pt>
                <c:pt idx="19">
                  <c:v>463.91800000000001</c:v>
                </c:pt>
                <c:pt idx="20">
                  <c:v>464.43700000000001</c:v>
                </c:pt>
                <c:pt idx="21">
                  <c:v>473.19400000000002</c:v>
                </c:pt>
                <c:pt idx="22">
                  <c:v>476.98700000000002</c:v>
                </c:pt>
                <c:pt idx="23">
                  <c:v>479.54199999999997</c:v>
                </c:pt>
                <c:pt idx="24">
                  <c:v>480.06099999999998</c:v>
                </c:pt>
              </c:numCache>
            </c:numRef>
          </c:val>
          <c:smooth val="0"/>
          <c:extLst>
            <c:ext xmlns:c16="http://schemas.microsoft.com/office/drawing/2014/chart" uri="{C3380CC4-5D6E-409C-BE32-E72D297353CC}">
              <c16:uniqueId val="{00000000-FF0B-4993-864D-880A3D8DFD37}"/>
            </c:ext>
          </c:extLst>
        </c:ser>
        <c:dLbls>
          <c:showLegendKey val="0"/>
          <c:showVal val="0"/>
          <c:showCatName val="0"/>
          <c:showSerName val="0"/>
          <c:showPercent val="0"/>
          <c:showBubbleSize val="0"/>
        </c:dLbls>
        <c:smooth val="0"/>
        <c:axId val="690426776"/>
        <c:axId val="690427560"/>
      </c:lineChart>
      <c:catAx>
        <c:axId val="690426776"/>
        <c:scaling>
          <c:orientation val="minMax"/>
        </c:scaling>
        <c:delete val="0"/>
        <c:axPos val="b"/>
        <c:majorGridlines>
          <c:spPr>
            <a:ln w="9525" cap="flat" cmpd="sng" algn="ctr">
              <a:solidFill>
                <a:schemeClr val="tx1">
                  <a:tint val="75000"/>
                  <a:shade val="95000"/>
                  <a:satMod val="105000"/>
                </a:schemeClr>
              </a:solidFill>
              <a:prstDash val="solid"/>
              <a:round/>
            </a:ln>
            <a:effectLst/>
          </c:spPr>
        </c:majorGridlines>
        <c:numFmt formatCode="General" sourceLinked="1"/>
        <c:majorTickMark val="none"/>
        <c:minorTickMark val="none"/>
        <c:tickLblPos val="low"/>
        <c:spPr>
          <a:noFill/>
          <a:ln w="3175" cap="flat" cmpd="sng" algn="ctr">
            <a:solidFill>
              <a:srgbClr val="000000"/>
            </a:solidFill>
            <a:prstDash val="solid"/>
            <a:round/>
          </a:ln>
          <a:effectLst/>
        </c:spPr>
        <c:txPr>
          <a:bodyPr rot="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690427560"/>
        <c:crosses val="autoZero"/>
        <c:auto val="1"/>
        <c:lblAlgn val="ctr"/>
        <c:lblOffset val="100"/>
        <c:tickLblSkip val="3"/>
        <c:tickMarkSkip val="1"/>
        <c:noMultiLvlLbl val="0"/>
      </c:catAx>
      <c:valAx>
        <c:axId val="690427560"/>
        <c:scaling>
          <c:orientation val="minMax"/>
          <c:min val="380"/>
        </c:scaling>
        <c:delete val="0"/>
        <c:axPos val="l"/>
        <c:majorGridlines>
          <c:spPr>
            <a:ln w="3175" cap="flat" cmpd="sng" algn="ctr">
              <a:solidFill>
                <a:srgbClr val="000000"/>
              </a:solidFill>
              <a:prstDash val="solid"/>
              <a:round/>
            </a:ln>
            <a:effectLst/>
          </c:spPr>
        </c:majorGridlines>
        <c:numFmt formatCode="#,##0" sourceLinked="0"/>
        <c:majorTickMark val="out"/>
        <c:minorTickMark val="none"/>
        <c:tickLblPos val="nextTo"/>
        <c:spPr>
          <a:noFill/>
          <a:ln w="3175" cap="flat" cmpd="sng" algn="ctr">
            <a:noFill/>
            <a:prstDash val="solid"/>
            <a:round/>
          </a:ln>
          <a:effectLst/>
        </c:spPr>
        <c:txPr>
          <a:bodyPr rot="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69042677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0" i="0" u="none" strike="noStrike" baseline="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9853473173498275E-2"/>
          <c:y val="2.3433585858585862E-2"/>
          <c:w val="0.97590321063999952"/>
          <c:h val="0.77385984848484857"/>
        </c:manualLayout>
      </c:layout>
      <c:barChart>
        <c:barDir val="col"/>
        <c:grouping val="clustered"/>
        <c:varyColors val="0"/>
        <c:ser>
          <c:idx val="1"/>
          <c:order val="0"/>
          <c:tx>
            <c:strRef>
              <c:f>Ausbildungsplätze!$A$3</c:f>
              <c:strCache>
                <c:ptCount val="1"/>
                <c:pt idx="0">
                  <c:v> IST Angebot</c:v>
                </c:pt>
              </c:strCache>
            </c:strRef>
          </c:tx>
          <c:spPr>
            <a:solidFill>
              <a:schemeClr val="accent1"/>
            </a:solidFill>
          </c:spPr>
          <c:invertIfNegative val="0"/>
          <c:dLbls>
            <c:spPr>
              <a:noFill/>
              <a:ln>
                <a:noFill/>
              </a:ln>
              <a:effectLst/>
            </c:spPr>
            <c:txPr>
              <a:bodyPr rot="-5400000" vert="horz" wrap="square" lIns="38100" tIns="19050" rIns="38100" bIns="19050" anchor="ctr">
                <a:spAutoFit/>
              </a:bodyPr>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Ausbildungsplätze!$I$1:$W$1</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Ausbildungsplätze!$I$3:$W$3</c:f>
              <c:numCache>
                <c:formatCode>_-* #,##0\ _D_M_-;\-* #,##0\ _D_M_-;_-* "-"??\ _D_M_-;_-@_-</c:formatCode>
                <c:ptCount val="15"/>
                <c:pt idx="0">
                  <c:v>8840</c:v>
                </c:pt>
                <c:pt idx="1">
                  <c:v>9440</c:v>
                </c:pt>
                <c:pt idx="2">
                  <c:v>9583</c:v>
                </c:pt>
                <c:pt idx="3">
                  <c:v>9576</c:v>
                </c:pt>
                <c:pt idx="4" formatCode="General">
                  <c:v>9367</c:v>
                </c:pt>
                <c:pt idx="5">
                  <c:v>9209</c:v>
                </c:pt>
                <c:pt idx="6" formatCode="#,##0">
                  <c:v>9193</c:v>
                </c:pt>
                <c:pt idx="7" formatCode="#,##0">
                  <c:v>9417</c:v>
                </c:pt>
                <c:pt idx="8" formatCode="#,##0">
                  <c:v>9714</c:v>
                </c:pt>
                <c:pt idx="9" formatCode="#,##0">
                  <c:v>9512</c:v>
                </c:pt>
                <c:pt idx="10" formatCode="#,##0">
                  <c:v>9070</c:v>
                </c:pt>
                <c:pt idx="11" formatCode="#,##0">
                  <c:v>8575</c:v>
                </c:pt>
                <c:pt idx="12" formatCode="#,##0">
                  <c:v>9265</c:v>
                </c:pt>
                <c:pt idx="13" formatCode="#,##0">
                  <c:v>9896</c:v>
                </c:pt>
                <c:pt idx="14" formatCode="#,##0">
                  <c:v>10088</c:v>
                </c:pt>
              </c:numCache>
            </c:numRef>
          </c:val>
          <c:extLst>
            <c:ext xmlns:c16="http://schemas.microsoft.com/office/drawing/2014/chart" uri="{C3380CC4-5D6E-409C-BE32-E72D297353CC}">
              <c16:uniqueId val="{00000000-1DA3-4414-8242-D4E0D3CF98A3}"/>
            </c:ext>
          </c:extLst>
        </c:ser>
        <c:dLbls>
          <c:dLblPos val="outEnd"/>
          <c:showLegendKey val="0"/>
          <c:showVal val="1"/>
          <c:showCatName val="0"/>
          <c:showSerName val="0"/>
          <c:showPercent val="0"/>
          <c:showBubbleSize val="0"/>
        </c:dLbls>
        <c:gapWidth val="23"/>
        <c:axId val="643291600"/>
        <c:axId val="643294736"/>
      </c:barChart>
      <c:catAx>
        <c:axId val="643291600"/>
        <c:scaling>
          <c:orientation val="minMax"/>
        </c:scaling>
        <c:delete val="0"/>
        <c:axPos val="b"/>
        <c:numFmt formatCode="General" sourceLinked="1"/>
        <c:majorTickMark val="out"/>
        <c:minorTickMark val="none"/>
        <c:tickLblPos val="nextTo"/>
        <c:txPr>
          <a:bodyPr rot="-5400000" vert="horz"/>
          <a:lstStyle/>
          <a:p>
            <a:pPr>
              <a:defRPr/>
            </a:pPr>
            <a:endParaRPr lang="de-DE"/>
          </a:p>
        </c:txPr>
        <c:crossAx val="643294736"/>
        <c:crosses val="autoZero"/>
        <c:auto val="1"/>
        <c:lblAlgn val="ctr"/>
        <c:lblOffset val="100"/>
        <c:noMultiLvlLbl val="0"/>
      </c:catAx>
      <c:valAx>
        <c:axId val="643294736"/>
        <c:scaling>
          <c:orientation val="minMax"/>
          <c:min val="0"/>
        </c:scaling>
        <c:delete val="1"/>
        <c:axPos val="l"/>
        <c:numFmt formatCode="_-* #,##0\ _D_M_-;\-* #,##0\ _D_M_-;_-* &quot;-&quot;??\ _D_M_-;_-@_-" sourceLinked="1"/>
        <c:majorTickMark val="out"/>
        <c:minorTickMark val="none"/>
        <c:tickLblPos val="nextTo"/>
        <c:crossAx val="643291600"/>
        <c:crosses val="autoZero"/>
        <c:crossBetween val="between"/>
      </c:valAx>
      <c:spPr>
        <a:noFill/>
        <a:ln w="25400">
          <a:noFill/>
        </a:ln>
      </c:spPr>
    </c:plotArea>
    <c:plotVisOnly val="1"/>
    <c:dispBlanksAs val="gap"/>
    <c:showDLblsOverMax val="0"/>
  </c:chart>
  <c:spPr>
    <a:noFill/>
    <a:ln w="25400">
      <a:noFill/>
    </a:ln>
  </c:spPr>
  <c:txPr>
    <a:bodyPr/>
    <a:lstStyle/>
    <a:p>
      <a:pPr>
        <a:defRPr sz="16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6175666435618772E-2"/>
          <c:y val="5.3098419421508676E-2"/>
          <c:w val="0.98117979797979815"/>
          <c:h val="0.81645947969649302"/>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8604-4560-85B6-AEF59C5F16BA}"/>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8604-4560-85B6-AEF59C5F16BA}"/>
              </c:ext>
            </c:extLst>
          </c:dPt>
          <c:dPt>
            <c:idx val="2"/>
            <c:invertIfNegative val="0"/>
            <c:bubble3D val="0"/>
            <c:spPr>
              <a:solidFill>
                <a:schemeClr val="tx2"/>
              </a:solidFill>
              <a:ln>
                <a:noFill/>
              </a:ln>
              <a:effectLst/>
            </c:spPr>
            <c:extLst>
              <c:ext xmlns:c16="http://schemas.microsoft.com/office/drawing/2014/chart" uri="{C3380CC4-5D6E-409C-BE32-E72D297353CC}">
                <c16:uniqueId val="{00000005-8604-4560-85B6-AEF59C5F16BA}"/>
              </c:ext>
            </c:extLst>
          </c:dPt>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6-8604-4560-85B6-AEF59C5F16BA}"/>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max val="0.30000000000000004"/>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526A-4025-81A7-68D4E3C9752C}"/>
              </c:ext>
            </c:extLst>
          </c:dPt>
          <c:dPt>
            <c:idx val="1"/>
            <c:bubble3D val="0"/>
            <c:spPr>
              <a:solidFill>
                <a:schemeClr val="accent2"/>
              </a:solidFill>
              <a:ln w="19050">
                <a:noFill/>
              </a:ln>
              <a:effectLst/>
            </c:spPr>
            <c:extLst>
              <c:ext xmlns:c16="http://schemas.microsoft.com/office/drawing/2014/chart" uri="{C3380CC4-5D6E-409C-BE32-E72D297353CC}">
                <c16:uniqueId val="{00000003-526A-4025-81A7-68D4E3C9752C}"/>
              </c:ext>
            </c:extLst>
          </c:dPt>
          <c:dPt>
            <c:idx val="2"/>
            <c:bubble3D val="0"/>
            <c:spPr>
              <a:solidFill>
                <a:schemeClr val="accent3"/>
              </a:solidFill>
              <a:ln w="19050">
                <a:noFill/>
              </a:ln>
              <a:effectLst/>
            </c:spPr>
            <c:extLst>
              <c:ext xmlns:c16="http://schemas.microsoft.com/office/drawing/2014/chart" uri="{C3380CC4-5D6E-409C-BE32-E72D297353CC}">
                <c16:uniqueId val="{00000005-526A-4025-81A7-68D4E3C9752C}"/>
              </c:ext>
            </c:extLst>
          </c:dPt>
          <c:dPt>
            <c:idx val="3"/>
            <c:bubble3D val="0"/>
            <c:spPr>
              <a:solidFill>
                <a:schemeClr val="accent4"/>
              </a:solidFill>
              <a:ln w="19050">
                <a:noFill/>
              </a:ln>
              <a:effectLst/>
            </c:spPr>
            <c:extLst>
              <c:ext xmlns:c16="http://schemas.microsoft.com/office/drawing/2014/chart" uri="{C3380CC4-5D6E-409C-BE32-E72D297353CC}">
                <c16:uniqueId val="{00000007-526A-4025-81A7-68D4E3C9752C}"/>
              </c:ext>
            </c:extLst>
          </c:dPt>
          <c:dPt>
            <c:idx val="4"/>
            <c:bubble3D val="0"/>
            <c:spPr>
              <a:solidFill>
                <a:schemeClr val="accent5"/>
              </a:solidFill>
              <a:ln w="19050">
                <a:noFill/>
              </a:ln>
              <a:effectLst/>
            </c:spPr>
            <c:extLst>
              <c:ext xmlns:c16="http://schemas.microsoft.com/office/drawing/2014/chart" uri="{C3380CC4-5D6E-409C-BE32-E72D297353CC}">
                <c16:uniqueId val="{00000009-526A-4025-81A7-68D4E3C9752C}"/>
              </c:ext>
            </c:extLst>
          </c:dPt>
          <c:dPt>
            <c:idx val="5"/>
            <c:bubble3D val="0"/>
            <c:spPr>
              <a:solidFill>
                <a:schemeClr val="accent6"/>
              </a:solidFill>
              <a:ln w="19050">
                <a:noFill/>
              </a:ln>
              <a:effectLst/>
            </c:spPr>
            <c:extLst>
              <c:ext xmlns:c16="http://schemas.microsoft.com/office/drawing/2014/chart" uri="{C3380CC4-5D6E-409C-BE32-E72D297353CC}">
                <c16:uniqueId val="{0000000B-526A-4025-81A7-68D4E3C9752C}"/>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526A-4025-81A7-68D4E3C9752C}"/>
                </c:ext>
              </c:extLst>
            </c:dLbl>
            <c:dLbl>
              <c:idx val="1"/>
              <c:layout>
                <c:manualLayout>
                  <c:x val="-2.6088857140978989E-2"/>
                  <c:y val="0.11688627208714449"/>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526A-4025-81A7-68D4E3C9752C}"/>
                </c:ext>
              </c:extLst>
            </c:dLbl>
            <c:dLbl>
              <c:idx val="2"/>
              <c:layout>
                <c:manualLayout>
                  <c:x val="-7.739701132626163E-2"/>
                  <c:y val="0.13289807291042843"/>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526A-4025-81A7-68D4E3C9752C}"/>
                </c:ext>
              </c:extLst>
            </c:dLbl>
            <c:dLbl>
              <c:idx val="3"/>
              <c:layout>
                <c:manualLayout>
                  <c:x val="4.5220685711030224E-2"/>
                  <c:y val="1.441074681812736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526A-4025-81A7-68D4E3C9752C}"/>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1.956</c:v>
                </c:pt>
              </c:numCache>
            </c:numRef>
          </c:val>
          <c:extLst>
            <c:ext xmlns:c16="http://schemas.microsoft.com/office/drawing/2014/chart" uri="{C3380CC4-5D6E-409C-BE32-E72D297353CC}">
              <c16:uniqueId val="{0000000C-526A-4025-81A7-68D4E3C9752C}"/>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5763556678056754"/>
          <c:y val="0.13779391693685347"/>
          <c:w val="0.46020071311840743"/>
          <c:h val="0.7651964798517833"/>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7D4-4525-93B7-C06C98C6104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7D4-4525-93B7-C06C98C6104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7D4-4525-93B7-C06C98C61043}"/>
              </c:ext>
            </c:extLst>
          </c:dPt>
          <c:dLbls>
            <c:dLbl>
              <c:idx val="0"/>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25764656126968499"/>
                      <c:h val="0.24475073313782991"/>
                    </c:manualLayout>
                  </c15:layout>
                </c:ext>
                <c:ext xmlns:c16="http://schemas.microsoft.com/office/drawing/2014/chart" uri="{C3380CC4-5D6E-409C-BE32-E72D297353CC}">
                  <c16:uniqueId val="{00000001-E7D4-4525-93B7-C06C98C61043}"/>
                </c:ext>
              </c:extLst>
            </c:dLbl>
            <c:dLbl>
              <c:idx val="2"/>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32445283018867926"/>
                      <c:h val="0.1987295352786784"/>
                    </c:manualLayout>
                  </c15:layout>
                </c:ext>
                <c:ext xmlns:c16="http://schemas.microsoft.com/office/drawing/2014/chart" uri="{C3380CC4-5D6E-409C-BE32-E72D297353CC}">
                  <c16:uniqueId val="{00000005-E7D4-4525-93B7-C06C98C6104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Grafiken_Absatz!$L$3:$L$5</c:f>
              <c:strCache>
                <c:ptCount val="3"/>
                <c:pt idx="0">
                  <c:v>Industrie, Bau</c:v>
                </c:pt>
                <c:pt idx="1">
                  <c:v>Konsum</c:v>
                </c:pt>
                <c:pt idx="2">
                  <c:v>Dienstleistung</c:v>
                </c:pt>
              </c:strCache>
            </c:strRef>
          </c:cat>
          <c:val>
            <c:numRef>
              <c:f>Grafiken_Absatz!$M$3:$M$5</c:f>
              <c:numCache>
                <c:formatCode>0%</c:formatCode>
                <c:ptCount val="3"/>
                <c:pt idx="0">
                  <c:v>115262</c:v>
                </c:pt>
                <c:pt idx="1">
                  <c:v>37834</c:v>
                </c:pt>
                <c:pt idx="2">
                  <c:v>13358</c:v>
                </c:pt>
              </c:numCache>
            </c:numRef>
          </c:val>
          <c:extLst>
            <c:ext xmlns:c16="http://schemas.microsoft.com/office/drawing/2014/chart" uri="{C3380CC4-5D6E-409C-BE32-E72D297353CC}">
              <c16:uniqueId val="{00000006-E7D4-4525-93B7-C06C98C61043}"/>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C763ED-8EEE-4C47-B483-5DD2D6030896}" type="doc">
      <dgm:prSet loTypeId="urn:microsoft.com/office/officeart/2005/8/layout/hProcess9" loCatId="process" qsTypeId="urn:microsoft.com/office/officeart/2005/8/quickstyle/simple2" qsCatId="simple" csTypeId="urn:microsoft.com/office/officeart/2005/8/colors/accent1_2" csCatId="accent1" phldr="1"/>
      <dgm:spPr/>
    </dgm:pt>
    <dgm:pt modelId="{C4477F08-2BFD-4BCE-97E5-E3962024CC23}">
      <dgm:prSet phldrT="[Text]" custT="1"/>
      <dgm:spPr>
        <a:solidFill>
          <a:schemeClr val="accent1"/>
        </a:solidFill>
        <a:ln>
          <a:noFill/>
        </a:ln>
      </dgm:spPr>
      <dgm:t>
        <a:bodyPr/>
        <a:lstStyle/>
        <a:p>
          <a:r>
            <a:rPr lang="de-DE" sz="2000" dirty="0"/>
            <a:t>weiter-verarbeitende Industrie</a:t>
          </a:r>
        </a:p>
      </dgm:t>
    </dgm:pt>
    <dgm:pt modelId="{1AFD2965-E3DA-43E1-8E42-D214A4C06F1F}" type="parTrans" cxnId="{449D65B9-489B-41D2-B492-06CA1C20D572}">
      <dgm:prSet/>
      <dgm:spPr/>
      <dgm:t>
        <a:bodyPr/>
        <a:lstStyle/>
        <a:p>
          <a:endParaRPr lang="de-DE"/>
        </a:p>
      </dgm:t>
    </dgm:pt>
    <dgm:pt modelId="{D91094B9-BC43-4938-91AB-B9D6F4214ECA}" type="sibTrans" cxnId="{449D65B9-489B-41D2-B492-06CA1C20D572}">
      <dgm:prSet/>
      <dgm:spPr/>
      <dgm:t>
        <a:bodyPr/>
        <a:lstStyle/>
        <a:p>
          <a:endParaRPr lang="de-DE"/>
        </a:p>
      </dgm:t>
    </dgm:pt>
    <dgm:pt modelId="{AF905E0D-6229-4CFA-9A8C-9DC65AF3D120}">
      <dgm:prSet phldrT="[Text]" custT="1"/>
      <dgm:spPr>
        <a:solidFill>
          <a:schemeClr val="accent3"/>
        </a:solidFill>
        <a:ln>
          <a:noFill/>
        </a:ln>
      </dgm:spPr>
      <dgm:t>
        <a:bodyPr/>
        <a:lstStyle/>
        <a:p>
          <a:r>
            <a:rPr lang="de-DE" sz="1800" dirty="0"/>
            <a:t>Hersteller von Konsum- und Investitionsgütern</a:t>
          </a:r>
        </a:p>
      </dgm:t>
    </dgm:pt>
    <dgm:pt modelId="{333B72E4-6FA4-4BAE-8DEE-0D84E3823226}" type="parTrans" cxnId="{4E7CEC85-8B9A-4076-B541-6B2639841508}">
      <dgm:prSet/>
      <dgm:spPr/>
      <dgm:t>
        <a:bodyPr/>
        <a:lstStyle/>
        <a:p>
          <a:endParaRPr lang="de-DE"/>
        </a:p>
      </dgm:t>
    </dgm:pt>
    <dgm:pt modelId="{A6C7B8E7-FA44-48AE-87E0-DB62670BD84F}" type="sibTrans" cxnId="{4E7CEC85-8B9A-4076-B541-6B2639841508}">
      <dgm:prSet/>
      <dgm:spPr/>
      <dgm:t>
        <a:bodyPr/>
        <a:lstStyle/>
        <a:p>
          <a:endParaRPr lang="de-DE"/>
        </a:p>
      </dgm:t>
    </dgm:pt>
    <dgm:pt modelId="{0E645F18-E61A-4051-A668-AE148692A235}">
      <dgm:prSet phldrT="[Text]" custT="1">
        <dgm:style>
          <a:lnRef idx="3">
            <a:schemeClr val="lt1"/>
          </a:lnRef>
          <a:fillRef idx="1">
            <a:schemeClr val="accent1"/>
          </a:fillRef>
          <a:effectRef idx="1">
            <a:schemeClr val="accent1"/>
          </a:effectRef>
          <a:fontRef idx="minor">
            <a:schemeClr val="lt1"/>
          </a:fontRef>
        </dgm:style>
      </dgm:prSet>
      <dgm:spPr>
        <a:solidFill>
          <a:schemeClr val="tx2"/>
        </a:solidFill>
        <a:ln>
          <a:noFill/>
        </a:ln>
      </dgm:spPr>
      <dgm:t>
        <a:bodyPr/>
        <a:lstStyle/>
        <a:p>
          <a:r>
            <a:rPr lang="de-DE" sz="2000" b="1" dirty="0">
              <a:solidFill>
                <a:schemeClr val="bg1"/>
              </a:solidFill>
            </a:rPr>
            <a:t>Grundstoff- </a:t>
          </a:r>
          <a:r>
            <a:rPr lang="de-DE" sz="2000" b="1" dirty="0" err="1">
              <a:solidFill>
                <a:schemeClr val="bg1"/>
              </a:solidFill>
            </a:rPr>
            <a:t>chemie</a:t>
          </a:r>
          <a:endParaRPr lang="de-DE" sz="2000" b="1" dirty="0"/>
        </a:p>
      </dgm:t>
    </dgm:pt>
    <dgm:pt modelId="{45E44EEA-38CB-4FEB-9ED2-F209012A1753}" type="sibTrans" cxnId="{E96A5479-BFAB-4809-A6C5-5F02D2DCE5A8}">
      <dgm:prSet/>
      <dgm:spPr/>
      <dgm:t>
        <a:bodyPr/>
        <a:lstStyle/>
        <a:p>
          <a:endParaRPr lang="de-DE"/>
        </a:p>
      </dgm:t>
    </dgm:pt>
    <dgm:pt modelId="{04445968-43F2-48EE-A7F0-35AF5796AC8C}" type="parTrans" cxnId="{E96A5479-BFAB-4809-A6C5-5F02D2DCE5A8}">
      <dgm:prSet/>
      <dgm:spPr/>
      <dgm:t>
        <a:bodyPr/>
        <a:lstStyle/>
        <a:p>
          <a:endParaRPr lang="de-DE"/>
        </a:p>
      </dgm:t>
    </dgm:pt>
    <dgm:pt modelId="{5F87024A-5E77-4BD7-937F-5583C59B5D72}">
      <dgm:prSet phldrT="[Text]" custT="1">
        <dgm:style>
          <a:lnRef idx="3">
            <a:schemeClr val="lt1"/>
          </a:lnRef>
          <a:fillRef idx="1">
            <a:schemeClr val="accent1"/>
          </a:fillRef>
          <a:effectRef idx="1">
            <a:schemeClr val="accent1"/>
          </a:effectRef>
          <a:fontRef idx="minor">
            <a:schemeClr val="lt1"/>
          </a:fontRef>
        </dgm:style>
      </dgm:prSet>
      <dgm:spPr>
        <a:solidFill>
          <a:schemeClr val="tx2"/>
        </a:solidFill>
        <a:ln>
          <a:noFill/>
        </a:ln>
      </dgm:spPr>
      <dgm:t>
        <a:bodyPr/>
        <a:lstStyle/>
        <a:p>
          <a:r>
            <a:rPr lang="de-DE" sz="2000" b="1" dirty="0"/>
            <a:t>Spezialchemie</a:t>
          </a:r>
        </a:p>
      </dgm:t>
    </dgm:pt>
    <dgm:pt modelId="{CD07D21B-49EA-4CE3-A9CA-6A0D8CFE6A30}" type="parTrans" cxnId="{AAB9807D-B19A-44CD-86F6-7EC0643E31E5}">
      <dgm:prSet/>
      <dgm:spPr/>
      <dgm:t>
        <a:bodyPr/>
        <a:lstStyle/>
        <a:p>
          <a:endParaRPr lang="de-DE"/>
        </a:p>
      </dgm:t>
    </dgm:pt>
    <dgm:pt modelId="{27E6D893-4A50-4D8F-82C9-264630122F42}" type="sibTrans" cxnId="{AAB9807D-B19A-44CD-86F6-7EC0643E31E5}">
      <dgm:prSet/>
      <dgm:spPr/>
      <dgm:t>
        <a:bodyPr/>
        <a:lstStyle/>
        <a:p>
          <a:endParaRPr lang="de-DE"/>
        </a:p>
      </dgm:t>
    </dgm:pt>
    <dgm:pt modelId="{D394C36A-B7F7-4825-AE66-ACE7EDC2B563}" type="pres">
      <dgm:prSet presAssocID="{DEC763ED-8EEE-4C47-B483-5DD2D6030896}" presName="CompostProcess" presStyleCnt="0">
        <dgm:presLayoutVars>
          <dgm:dir/>
          <dgm:resizeHandles val="exact"/>
        </dgm:presLayoutVars>
      </dgm:prSet>
      <dgm:spPr/>
    </dgm:pt>
    <dgm:pt modelId="{B58CADB0-B05A-44C2-8228-092FCBAE5CD5}" type="pres">
      <dgm:prSet presAssocID="{DEC763ED-8EEE-4C47-B483-5DD2D6030896}" presName="arrow" presStyleLbl="bgShp" presStyleIdx="0" presStyleCnt="1" custScaleX="117647" custLinFactNeighborY="-1822"/>
      <dgm:spPr>
        <a:gradFill rotWithShape="0">
          <a:gsLst>
            <a:gs pos="48700">
              <a:schemeClr val="accent2"/>
            </a:gs>
            <a:gs pos="0">
              <a:srgbClr val="CCD6DF"/>
            </a:gs>
            <a:gs pos="0">
              <a:srgbClr val="CCD6DF"/>
            </a:gs>
            <a:gs pos="100000">
              <a:srgbClr val="D0E2E4"/>
            </a:gs>
          </a:gsLst>
          <a:lin ang="0" scaled="0"/>
        </a:gradFill>
      </dgm:spPr>
    </dgm:pt>
    <dgm:pt modelId="{210D25BA-906B-441C-BC19-5D4299721442}" type="pres">
      <dgm:prSet presAssocID="{DEC763ED-8EEE-4C47-B483-5DD2D6030896}" presName="linearProcess" presStyleCnt="0"/>
      <dgm:spPr/>
    </dgm:pt>
    <dgm:pt modelId="{31228313-021C-4550-AB0C-C5F1E19E2187}" type="pres">
      <dgm:prSet presAssocID="{0E645F18-E61A-4051-A668-AE148692A235}" presName="textNode" presStyleLbl="node1" presStyleIdx="0" presStyleCnt="4" custScaleX="69892" custLinFactNeighborX="-93051" custLinFactNeighborY="-2408">
        <dgm:presLayoutVars>
          <dgm:bulletEnabled val="1"/>
        </dgm:presLayoutVars>
      </dgm:prSet>
      <dgm:spPr/>
    </dgm:pt>
    <dgm:pt modelId="{7E517188-4F45-4D0A-9B28-0893875A597D}" type="pres">
      <dgm:prSet presAssocID="{45E44EEA-38CB-4FEB-9ED2-F209012A1753}" presName="sibTrans" presStyleCnt="0"/>
      <dgm:spPr/>
    </dgm:pt>
    <dgm:pt modelId="{D5D75DFC-F1DD-4D48-B2B3-1236914B8B5A}" type="pres">
      <dgm:prSet presAssocID="{5F87024A-5E77-4BD7-937F-5583C59B5D72}" presName="textNode" presStyleLbl="node1" presStyleIdx="1" presStyleCnt="4" custScaleX="69892" custLinFactNeighborX="-48211" custLinFactNeighborY="-2450">
        <dgm:presLayoutVars>
          <dgm:bulletEnabled val="1"/>
        </dgm:presLayoutVars>
      </dgm:prSet>
      <dgm:spPr/>
    </dgm:pt>
    <dgm:pt modelId="{7B19D541-4758-4613-85EA-57534585385F}" type="pres">
      <dgm:prSet presAssocID="{27E6D893-4A50-4D8F-82C9-264630122F42}" presName="sibTrans" presStyleCnt="0"/>
      <dgm:spPr/>
    </dgm:pt>
    <dgm:pt modelId="{F757C29C-E63B-439F-BC0C-A0F2DBBFB8ED}" type="pres">
      <dgm:prSet presAssocID="{C4477F08-2BFD-4BCE-97E5-E3962024CC23}" presName="textNode" presStyleLbl="node1" presStyleIdx="2" presStyleCnt="4" custScaleX="69892" custLinFactNeighborX="-87506" custLinFactNeighborY="-1609">
        <dgm:presLayoutVars>
          <dgm:bulletEnabled val="1"/>
        </dgm:presLayoutVars>
      </dgm:prSet>
      <dgm:spPr/>
    </dgm:pt>
    <dgm:pt modelId="{ABCC8395-57E5-4531-9F43-4451B76C75E5}" type="pres">
      <dgm:prSet presAssocID="{D91094B9-BC43-4938-91AB-B9D6F4214ECA}" presName="sibTrans" presStyleCnt="0"/>
      <dgm:spPr/>
    </dgm:pt>
    <dgm:pt modelId="{FBEDA2E9-8116-4372-8979-BA3977C993B3}" type="pres">
      <dgm:prSet presAssocID="{AF905E0D-6229-4CFA-9A8C-9DC65AF3D120}" presName="textNode" presStyleLbl="node1" presStyleIdx="3" presStyleCnt="4" custScaleX="69892" custLinFactX="-4795" custLinFactNeighborX="-100000" custLinFactNeighborY="-953">
        <dgm:presLayoutVars>
          <dgm:bulletEnabled val="1"/>
        </dgm:presLayoutVars>
      </dgm:prSet>
      <dgm:spPr/>
    </dgm:pt>
  </dgm:ptLst>
  <dgm:cxnLst>
    <dgm:cxn modelId="{F5B70E24-083D-4549-947B-A62B9E464D83}" type="presOf" srcId="{5F87024A-5E77-4BD7-937F-5583C59B5D72}" destId="{D5D75DFC-F1DD-4D48-B2B3-1236914B8B5A}" srcOrd="0" destOrd="0" presId="urn:microsoft.com/office/officeart/2005/8/layout/hProcess9"/>
    <dgm:cxn modelId="{4D246226-73B2-424E-B197-ADB9D1822043}" type="presOf" srcId="{DEC763ED-8EEE-4C47-B483-5DD2D6030896}" destId="{D394C36A-B7F7-4825-AE66-ACE7EDC2B563}" srcOrd="0" destOrd="0" presId="urn:microsoft.com/office/officeart/2005/8/layout/hProcess9"/>
    <dgm:cxn modelId="{E96A5479-BFAB-4809-A6C5-5F02D2DCE5A8}" srcId="{DEC763ED-8EEE-4C47-B483-5DD2D6030896}" destId="{0E645F18-E61A-4051-A668-AE148692A235}" srcOrd="0" destOrd="0" parTransId="{04445968-43F2-48EE-A7F0-35AF5796AC8C}" sibTransId="{45E44EEA-38CB-4FEB-9ED2-F209012A1753}"/>
    <dgm:cxn modelId="{AAB9807D-B19A-44CD-86F6-7EC0643E31E5}" srcId="{DEC763ED-8EEE-4C47-B483-5DD2D6030896}" destId="{5F87024A-5E77-4BD7-937F-5583C59B5D72}" srcOrd="1" destOrd="0" parTransId="{CD07D21B-49EA-4CE3-A9CA-6A0D8CFE6A30}" sibTransId="{27E6D893-4A50-4D8F-82C9-264630122F42}"/>
    <dgm:cxn modelId="{4E7CEC85-8B9A-4076-B541-6B2639841508}" srcId="{DEC763ED-8EEE-4C47-B483-5DD2D6030896}" destId="{AF905E0D-6229-4CFA-9A8C-9DC65AF3D120}" srcOrd="3" destOrd="0" parTransId="{333B72E4-6FA4-4BAE-8DEE-0D84E3823226}" sibTransId="{A6C7B8E7-FA44-48AE-87E0-DB62670BD84F}"/>
    <dgm:cxn modelId="{2FFE19A3-6BF5-432E-8ADA-66408119103A}" type="presOf" srcId="{AF905E0D-6229-4CFA-9A8C-9DC65AF3D120}" destId="{FBEDA2E9-8116-4372-8979-BA3977C993B3}" srcOrd="0" destOrd="0" presId="urn:microsoft.com/office/officeart/2005/8/layout/hProcess9"/>
    <dgm:cxn modelId="{B465EDAC-D5BC-48C2-9EE4-FE76DF966072}" type="presOf" srcId="{C4477F08-2BFD-4BCE-97E5-E3962024CC23}" destId="{F757C29C-E63B-439F-BC0C-A0F2DBBFB8ED}" srcOrd="0" destOrd="0" presId="urn:microsoft.com/office/officeart/2005/8/layout/hProcess9"/>
    <dgm:cxn modelId="{449D65B9-489B-41D2-B492-06CA1C20D572}" srcId="{DEC763ED-8EEE-4C47-B483-5DD2D6030896}" destId="{C4477F08-2BFD-4BCE-97E5-E3962024CC23}" srcOrd="2" destOrd="0" parTransId="{1AFD2965-E3DA-43E1-8E42-D214A4C06F1F}" sibTransId="{D91094B9-BC43-4938-91AB-B9D6F4214ECA}"/>
    <dgm:cxn modelId="{6D99B3DD-2DDB-45AD-B459-6BC96F476625}" type="presOf" srcId="{0E645F18-E61A-4051-A668-AE148692A235}" destId="{31228313-021C-4550-AB0C-C5F1E19E2187}" srcOrd="0" destOrd="0" presId="urn:microsoft.com/office/officeart/2005/8/layout/hProcess9"/>
    <dgm:cxn modelId="{779AB985-4166-4060-8FA8-34A337CCF537}" type="presParOf" srcId="{D394C36A-B7F7-4825-AE66-ACE7EDC2B563}" destId="{B58CADB0-B05A-44C2-8228-092FCBAE5CD5}" srcOrd="0" destOrd="0" presId="urn:microsoft.com/office/officeart/2005/8/layout/hProcess9"/>
    <dgm:cxn modelId="{D6B48979-0E9E-456F-8A80-2C04D542DFC1}" type="presParOf" srcId="{D394C36A-B7F7-4825-AE66-ACE7EDC2B563}" destId="{210D25BA-906B-441C-BC19-5D4299721442}" srcOrd="1" destOrd="0" presId="urn:microsoft.com/office/officeart/2005/8/layout/hProcess9"/>
    <dgm:cxn modelId="{685526A0-0265-4C04-A150-2A55720A0B23}" type="presParOf" srcId="{210D25BA-906B-441C-BC19-5D4299721442}" destId="{31228313-021C-4550-AB0C-C5F1E19E2187}" srcOrd="0" destOrd="0" presId="urn:microsoft.com/office/officeart/2005/8/layout/hProcess9"/>
    <dgm:cxn modelId="{1D4C91CA-F838-404E-ABE8-FF5B1A5309DF}" type="presParOf" srcId="{210D25BA-906B-441C-BC19-5D4299721442}" destId="{7E517188-4F45-4D0A-9B28-0893875A597D}" srcOrd="1" destOrd="0" presId="urn:microsoft.com/office/officeart/2005/8/layout/hProcess9"/>
    <dgm:cxn modelId="{5CC6C90B-C287-40C9-AA2D-4F47D7015A67}" type="presParOf" srcId="{210D25BA-906B-441C-BC19-5D4299721442}" destId="{D5D75DFC-F1DD-4D48-B2B3-1236914B8B5A}" srcOrd="2" destOrd="0" presId="urn:microsoft.com/office/officeart/2005/8/layout/hProcess9"/>
    <dgm:cxn modelId="{ED40B3E0-50CF-4C77-B80A-D1CB871E0306}" type="presParOf" srcId="{210D25BA-906B-441C-BC19-5D4299721442}" destId="{7B19D541-4758-4613-85EA-57534585385F}" srcOrd="3" destOrd="0" presId="urn:microsoft.com/office/officeart/2005/8/layout/hProcess9"/>
    <dgm:cxn modelId="{BB491B5D-D2F1-4CBB-87AC-554EFD6EB864}" type="presParOf" srcId="{210D25BA-906B-441C-BC19-5D4299721442}" destId="{F757C29C-E63B-439F-BC0C-A0F2DBBFB8ED}" srcOrd="4" destOrd="0" presId="urn:microsoft.com/office/officeart/2005/8/layout/hProcess9"/>
    <dgm:cxn modelId="{2365AC6E-EAB7-40C5-AA38-A0C97BFF89B4}" type="presParOf" srcId="{210D25BA-906B-441C-BC19-5D4299721442}" destId="{ABCC8395-57E5-4531-9F43-4451B76C75E5}" srcOrd="5" destOrd="0" presId="urn:microsoft.com/office/officeart/2005/8/layout/hProcess9"/>
    <dgm:cxn modelId="{102BBB4E-BAF4-4893-922D-B39061B468A8}" type="presParOf" srcId="{210D25BA-906B-441C-BC19-5D4299721442}" destId="{FBEDA2E9-8116-4372-8979-BA3977C993B3}" srcOrd="6"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CADB0-B05A-44C2-8228-092FCBAE5CD5}">
      <dsp:nvSpPr>
        <dsp:cNvPr id="0" name=""/>
        <dsp:cNvSpPr/>
      </dsp:nvSpPr>
      <dsp:spPr>
        <a:xfrm>
          <a:off x="2" y="0"/>
          <a:ext cx="11160119" cy="3331228"/>
        </a:xfrm>
        <a:prstGeom prst="rightArrow">
          <a:avLst/>
        </a:prstGeom>
        <a:gradFill rotWithShape="0">
          <a:gsLst>
            <a:gs pos="48700">
              <a:schemeClr val="accent2"/>
            </a:gs>
            <a:gs pos="0">
              <a:srgbClr val="CCD6DF"/>
            </a:gs>
            <a:gs pos="0">
              <a:srgbClr val="CCD6DF"/>
            </a:gs>
            <a:gs pos="100000">
              <a:srgbClr val="D0E2E4"/>
            </a:gs>
          </a:gsLst>
          <a:lin ang="0" scaled="0"/>
        </a:gradFill>
        <a:ln>
          <a:noFill/>
        </a:ln>
        <a:effectLst/>
      </dsp:spPr>
      <dsp:style>
        <a:lnRef idx="0">
          <a:scrgbClr r="0" g="0" b="0"/>
        </a:lnRef>
        <a:fillRef idx="1">
          <a:scrgbClr r="0" g="0" b="0"/>
        </a:fillRef>
        <a:effectRef idx="0">
          <a:scrgbClr r="0" g="0" b="0"/>
        </a:effectRef>
        <a:fontRef idx="minor"/>
      </dsp:style>
    </dsp:sp>
    <dsp:sp modelId="{31228313-021C-4550-AB0C-C5F1E19E2187}">
      <dsp:nvSpPr>
        <dsp:cNvPr id="0" name=""/>
        <dsp:cNvSpPr/>
      </dsp:nvSpPr>
      <dsp:spPr>
        <a:xfrm>
          <a:off x="0" y="967282"/>
          <a:ext cx="2340010" cy="1332491"/>
        </a:xfrm>
        <a:prstGeom prst="roundRect">
          <a:avLst/>
        </a:prstGeom>
        <a:solidFill>
          <a:schemeClr val="tx2"/>
        </a:solidFill>
        <a:ln w="38100" cap="flat" cmpd="sng" algn="ctr">
          <a:no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solidFill>
                <a:schemeClr val="bg1"/>
              </a:solidFill>
            </a:rPr>
            <a:t>Grundstoff- </a:t>
          </a:r>
          <a:r>
            <a:rPr lang="de-DE" sz="2000" b="1" kern="1200" dirty="0" err="1">
              <a:solidFill>
                <a:schemeClr val="bg1"/>
              </a:solidFill>
            </a:rPr>
            <a:t>chemie</a:t>
          </a:r>
          <a:endParaRPr lang="de-DE" sz="2000" b="1" kern="1200" dirty="0"/>
        </a:p>
      </dsp:txBody>
      <dsp:txXfrm>
        <a:off x="65047" y="1032329"/>
        <a:ext cx="2209916" cy="1202397"/>
      </dsp:txXfrm>
    </dsp:sp>
    <dsp:sp modelId="{D5D75DFC-F1DD-4D48-B2B3-1236914B8B5A}">
      <dsp:nvSpPr>
        <dsp:cNvPr id="0" name=""/>
        <dsp:cNvSpPr/>
      </dsp:nvSpPr>
      <dsp:spPr>
        <a:xfrm>
          <a:off x="2692028" y="966722"/>
          <a:ext cx="2340010" cy="1332491"/>
        </a:xfrm>
        <a:prstGeom prst="roundRect">
          <a:avLst/>
        </a:prstGeom>
        <a:solidFill>
          <a:schemeClr val="tx2"/>
        </a:solidFill>
        <a:ln w="38100" cap="flat" cmpd="sng" algn="ctr">
          <a:no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t>Spezialchemie</a:t>
          </a:r>
        </a:p>
      </dsp:txBody>
      <dsp:txXfrm>
        <a:off x="2757075" y="1031769"/>
        <a:ext cx="2209916" cy="1202397"/>
      </dsp:txXfrm>
    </dsp:sp>
    <dsp:sp modelId="{F757C29C-E63B-439F-BC0C-A0F2DBBFB8ED}">
      <dsp:nvSpPr>
        <dsp:cNvPr id="0" name=""/>
        <dsp:cNvSpPr/>
      </dsp:nvSpPr>
      <dsp:spPr>
        <a:xfrm>
          <a:off x="5370776" y="977928"/>
          <a:ext cx="2340010" cy="1332491"/>
        </a:xfrm>
        <a:prstGeom prst="roundRect">
          <a:avLst/>
        </a:prstGeom>
        <a:solidFill>
          <a:schemeClr val="accent1"/>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dirty="0"/>
            <a:t>weiter-verarbeitende Industrie</a:t>
          </a:r>
        </a:p>
      </dsp:txBody>
      <dsp:txXfrm>
        <a:off x="5435823" y="1042975"/>
        <a:ext cx="2209916" cy="1202397"/>
      </dsp:txXfrm>
    </dsp:sp>
    <dsp:sp modelId="{FBEDA2E9-8116-4372-8979-BA3977C993B3}">
      <dsp:nvSpPr>
        <dsp:cNvPr id="0" name=""/>
        <dsp:cNvSpPr/>
      </dsp:nvSpPr>
      <dsp:spPr>
        <a:xfrm>
          <a:off x="8038537" y="986669"/>
          <a:ext cx="2340010" cy="1332491"/>
        </a:xfrm>
        <a:prstGeom prst="roundRect">
          <a:avLst/>
        </a:prstGeom>
        <a:solidFill>
          <a:schemeClr val="accent3"/>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kern="1200" dirty="0"/>
            <a:t>Hersteller von Konsum- und Investitionsgütern</a:t>
          </a:r>
        </a:p>
      </dsp:txBody>
      <dsp:txXfrm>
        <a:off x="8103584" y="1051716"/>
        <a:ext cx="2209916" cy="120239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0.00756</cdr:x>
      <cdr:y>0.00326</cdr:y>
    </cdr:from>
    <cdr:to>
      <cdr:x>0.32717</cdr:x>
      <cdr:y>0.16191</cdr:y>
    </cdr:to>
    <cdr:sp macro="" textlink="">
      <cdr:nvSpPr>
        <cdr:cNvPr id="2" name="Textfeld 1"/>
        <cdr:cNvSpPr txBox="1"/>
      </cdr:nvSpPr>
      <cdr:spPr>
        <a:xfrm xmlns:a="http://schemas.openxmlformats.org/drawingml/2006/main">
          <a:off x="40821" y="13607"/>
          <a:ext cx="1725602" cy="661628"/>
        </a:xfrm>
        <a:prstGeom xmlns:a="http://schemas.openxmlformats.org/drawingml/2006/main" prst="rect">
          <a:avLst/>
        </a:prstGeom>
        <a:noFill xmlns:a="http://schemas.openxmlformats.org/drawingml/2006/main"/>
      </cdr:spPr>
      <cdr:txBody>
        <a:bodyPr xmlns:a="http://schemas.openxmlformats.org/drawingml/2006/main" vertOverflow="clip" horzOverflow="clip" wrap="square" rtlCol="0">
          <a:no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a:r>
            <a:rPr lang="de-DE" sz="1400" b="1" dirty="0">
              <a:solidFill>
                <a:schemeClr val="tx2"/>
              </a:solidFill>
              <a:latin typeface="Source Sans Pro" panose="020B0503030403020204" pitchFamily="34" charset="0"/>
              <a:cs typeface="Arial" pitchFamily="34" charset="0"/>
            </a:rPr>
            <a:t>Produktionswert: </a:t>
          </a:r>
        </a:p>
        <a:p xmlns:a="http://schemas.openxmlformats.org/drawingml/2006/main">
          <a:pPr algn="l"/>
          <a:r>
            <a:rPr lang="de-DE" sz="1400" b="1" dirty="0">
              <a:solidFill>
                <a:schemeClr val="tx2"/>
              </a:solidFill>
              <a:latin typeface="Source Sans Pro" panose="020B0503030403020204" pitchFamily="34" charset="0"/>
              <a:cs typeface="Arial" pitchFamily="34" charset="0"/>
            </a:rPr>
            <a:t>157 </a:t>
          </a:r>
          <a:r>
            <a:rPr lang="de-DE" sz="1400" b="1" baseline="0" dirty="0">
              <a:solidFill>
                <a:schemeClr val="tx2"/>
              </a:solidFill>
              <a:latin typeface="Source Sans Pro" panose="020B0503030403020204" pitchFamily="34" charset="0"/>
              <a:cs typeface="Arial" pitchFamily="34" charset="0"/>
            </a:rPr>
            <a:t>Mrd. Euro </a:t>
          </a:r>
          <a:endParaRPr lang="de-DE" sz="1400" b="1" dirty="0">
            <a:solidFill>
              <a:schemeClr val="tx2"/>
            </a:solidFill>
            <a:latin typeface="Source Sans Pro" panose="020B0503030403020204"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0.03421</cdr:x>
      <cdr:y>0.09307</cdr:y>
    </cdr:from>
    <cdr:to>
      <cdr:x>0.35567</cdr:x>
      <cdr:y>0.20468</cdr:y>
    </cdr:to>
    <cdr:sp macro="" textlink="">
      <cdr:nvSpPr>
        <cdr:cNvPr id="8" name="Textfeld 7"/>
        <cdr:cNvSpPr txBox="1"/>
      </cdr:nvSpPr>
      <cdr:spPr>
        <a:xfrm xmlns:a="http://schemas.openxmlformats.org/drawingml/2006/main">
          <a:off x="259785" y="407080"/>
          <a:ext cx="2441360" cy="488159"/>
        </a:xfrm>
        <a:prstGeom xmlns:a="http://schemas.openxmlformats.org/drawingml/2006/main" prst="rect">
          <a:avLst/>
        </a:prstGeom>
        <a:solidFill xmlns:a="http://schemas.openxmlformats.org/drawingml/2006/main">
          <a:schemeClr val="accent2"/>
        </a:solidFill>
        <a:ln xmlns:a="http://schemas.openxmlformats.org/drawingml/2006/main" w="15875">
          <a:noFill/>
        </a:ln>
      </cdr:spPr>
      <cdr:txBody>
        <a:bodyPr xmlns:a="http://schemas.openxmlformats.org/drawingml/2006/main" wrap="square" rtlCol="0" anchor="ctr"/>
        <a:lstStyle xmlns:a="http://schemas.openxmlformats.org/drawingml/2006/main"/>
        <a:p xmlns:a="http://schemas.openxmlformats.org/drawingml/2006/main">
          <a:pPr algn="ctr"/>
          <a:r>
            <a:rPr lang="de-DE" sz="1400" b="0">
              <a:solidFill>
                <a:schemeClr val="tx1"/>
              </a:solidFill>
              <a:latin typeface="Source Sans Pro" panose="020B0503030403020204" pitchFamily="34" charset="0"/>
              <a:cs typeface="Arial" pitchFamily="34" charset="0"/>
            </a:rPr>
            <a:t>Durchschnitt,</a:t>
          </a:r>
          <a:r>
            <a:rPr lang="de-DE" sz="1400" b="0" baseline="0">
              <a:solidFill>
                <a:schemeClr val="tx1"/>
              </a:solidFill>
              <a:latin typeface="Source Sans Pro" panose="020B0503030403020204" pitchFamily="34" charset="0"/>
              <a:cs typeface="Arial" pitchFamily="34" charset="0"/>
            </a:rPr>
            <a:t> gemessen am Umsatz</a:t>
          </a:r>
          <a:endParaRPr lang="de-DE" sz="1400" b="0">
            <a:solidFill>
              <a:schemeClr val="tx1"/>
            </a:solidFill>
            <a:latin typeface="Source Sans Pro" panose="020B0503030403020204" pitchFamily="34" charset="0"/>
            <a:cs typeface="Arial" pitchFamily="34" charset="0"/>
          </a:endParaRPr>
        </a:p>
      </cdr:txBody>
    </cdr:sp>
  </cdr:relSizeAnchor>
  <cdr:relSizeAnchor xmlns:cdr="http://schemas.openxmlformats.org/drawingml/2006/chartDrawing">
    <cdr:from>
      <cdr:x>0.01876</cdr:x>
      <cdr:y>0.509</cdr:y>
    </cdr:from>
    <cdr:to>
      <cdr:x>0.98123</cdr:x>
      <cdr:y>0.51361</cdr:y>
    </cdr:to>
    <cdr:sp macro="" textlink="">
      <cdr:nvSpPr>
        <cdr:cNvPr id="5" name="Gerade Verbindung 6">
          <a:extLst xmlns:a="http://schemas.openxmlformats.org/drawingml/2006/main">
            <a:ext uri="{FF2B5EF4-FFF2-40B4-BE49-F238E27FC236}">
              <a16:creationId xmlns:a16="http://schemas.microsoft.com/office/drawing/2014/main" id="{6B0D53B3-3E98-4ABB-A7E4-F0835B058B60}"/>
            </a:ext>
          </a:extLst>
        </cdr:cNvPr>
        <cdr:cNvSpPr/>
      </cdr:nvSpPr>
      <cdr:spPr>
        <a:xfrm xmlns:a="http://schemas.openxmlformats.org/drawingml/2006/main">
          <a:off x="136435" y="1997461"/>
          <a:ext cx="6997879" cy="18091"/>
        </a:xfrm>
        <a:prstGeom xmlns:a="http://schemas.openxmlformats.org/drawingml/2006/main" prst="line">
          <a:avLst/>
        </a:prstGeom>
        <a:ln xmlns:a="http://schemas.openxmlformats.org/drawingml/2006/main" w="41275" cmpd="sng">
          <a:solidFill>
            <a:schemeClr val="accent2"/>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dr:relSizeAnchor xmlns:cdr="http://schemas.openxmlformats.org/drawingml/2006/chartDrawing">
    <cdr:from>
      <cdr:x>0.19242</cdr:x>
      <cdr:y>0.20726</cdr:y>
    </cdr:from>
    <cdr:to>
      <cdr:x>0.1936</cdr:x>
      <cdr:y>0.44724</cdr:y>
    </cdr:to>
    <cdr:cxnSp macro="">
      <cdr:nvCxnSpPr>
        <cdr:cNvPr id="3" name="Gerade Verbindung mit Pfeil 2">
          <a:extLst xmlns:a="http://schemas.openxmlformats.org/drawingml/2006/main">
            <a:ext uri="{FF2B5EF4-FFF2-40B4-BE49-F238E27FC236}">
              <a16:creationId xmlns:a16="http://schemas.microsoft.com/office/drawing/2014/main" id="{907B0D32-ED5E-B424-6168-F6633140DD93}"/>
            </a:ext>
          </a:extLst>
        </cdr:cNvPr>
        <cdr:cNvCxnSpPr/>
      </cdr:nvCxnSpPr>
      <cdr:spPr>
        <a:xfrm xmlns:a="http://schemas.openxmlformats.org/drawingml/2006/main" flipH="1">
          <a:off x="1551695" y="995363"/>
          <a:ext cx="9525" cy="115252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0.01896</cdr:x>
      <cdr:y>0.0469</cdr:y>
    </cdr:from>
    <cdr:to>
      <cdr:x>0.98694</cdr:x>
      <cdr:y>0.21527</cdr:y>
    </cdr:to>
    <cdr:sp macro="" textlink="">
      <cdr:nvSpPr>
        <cdr:cNvPr id="2" name="Textfeld 1"/>
        <cdr:cNvSpPr txBox="1"/>
      </cdr:nvSpPr>
      <cdr:spPr>
        <a:xfrm xmlns:a="http://schemas.openxmlformats.org/drawingml/2006/main">
          <a:off x="111919" y="185737"/>
          <a:ext cx="5715000" cy="666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400" b="1" dirty="0">
              <a:solidFill>
                <a:schemeClr val="tx2"/>
              </a:solidFill>
              <a:latin typeface="Source Sans Pro" panose="020B0503030403020204" pitchFamily="34" charset="0"/>
            </a:rPr>
            <a:t>Stofflicher Einsatz </a:t>
          </a:r>
          <a:r>
            <a:rPr lang="de-DE" sz="1400" b="1" i="0" dirty="0">
              <a:solidFill>
                <a:schemeClr val="tx2"/>
              </a:solidFill>
              <a:latin typeface="Source Sans Pro" panose="020B0503030403020204" pitchFamily="34" charset="0"/>
            </a:rPr>
            <a:t>insgesamt:</a:t>
          </a:r>
          <a:br>
            <a:rPr lang="de-DE" sz="1400" b="1" i="0" dirty="0">
              <a:solidFill>
                <a:schemeClr val="tx2"/>
              </a:solidFill>
              <a:latin typeface="Source Sans Pro" panose="020B0503030403020204" pitchFamily="34" charset="0"/>
            </a:rPr>
          </a:br>
          <a:r>
            <a:rPr lang="de-DE" sz="1400" b="1" i="0" dirty="0">
              <a:solidFill>
                <a:schemeClr val="tx2"/>
              </a:solidFill>
              <a:latin typeface="Source Sans Pro" panose="020B0503030403020204" pitchFamily="34" charset="0"/>
            </a:rPr>
            <a:t>15 Millionen Tonnen</a:t>
          </a:r>
        </a:p>
      </cdr:txBody>
    </cdr:sp>
  </cdr:relSizeAnchor>
</c:userShapes>
</file>

<file path=ppt/drawings/drawing5.xml><?xml version="1.0" encoding="utf-8"?>
<c:userShapes xmlns:c="http://schemas.openxmlformats.org/drawingml/2006/chart">
  <cdr:relSizeAnchor xmlns:cdr="http://schemas.openxmlformats.org/drawingml/2006/chartDrawing">
    <cdr:from>
      <cdr:x>0.4456</cdr:x>
      <cdr:y>0.00713</cdr:y>
    </cdr:from>
    <cdr:to>
      <cdr:x>0.99145</cdr:x>
      <cdr:y>0.14408</cdr:y>
    </cdr:to>
    <cdr:sp macro="" textlink="">
      <cdr:nvSpPr>
        <cdr:cNvPr id="4" name="Textfeld 6"/>
        <cdr:cNvSpPr txBox="1"/>
      </cdr:nvSpPr>
      <cdr:spPr>
        <a:xfrm xmlns:a="http://schemas.openxmlformats.org/drawingml/2006/main">
          <a:off x="3239864" y="27980"/>
          <a:ext cx="3968721" cy="537446"/>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indent="0" algn="r">
            <a:lnSpc>
              <a:spcPct val="90000"/>
            </a:lnSpc>
            <a:spcAft>
              <a:spcPts val="600"/>
            </a:spcAft>
          </a:pPr>
          <a:r>
            <a:rPr lang="de-DE" sz="1400" b="1" dirty="0">
              <a:solidFill>
                <a:schemeClr val="tx2"/>
              </a:solidFill>
              <a:latin typeface="Source Sans Pro" panose="020B0503030403020204" pitchFamily="34" charset="0"/>
              <a:ea typeface="+mn-ea"/>
              <a:cs typeface="Arial" panose="020B0604020202020204" pitchFamily="34" charset="0"/>
            </a:rPr>
            <a:t>Globaler Chemie- und Pharmaumsatz insg.:</a:t>
          </a:r>
        </a:p>
        <a:p xmlns:a="http://schemas.openxmlformats.org/drawingml/2006/main">
          <a:pPr marL="0" indent="0" algn="r">
            <a:lnSpc>
              <a:spcPct val="90000"/>
            </a:lnSpc>
            <a:spcAft>
              <a:spcPts val="600"/>
            </a:spcAft>
          </a:pPr>
          <a:r>
            <a:rPr lang="de-DE" sz="1400" b="1" dirty="0">
              <a:solidFill>
                <a:schemeClr val="tx2"/>
              </a:solidFill>
              <a:latin typeface="Source Sans Pro" panose="020B0503030403020204" pitchFamily="34" charset="0"/>
              <a:ea typeface="+mn-ea"/>
              <a:cs typeface="Arial" panose="020B0604020202020204" pitchFamily="34" charset="0"/>
            </a:rPr>
            <a:t>7.008 Mrd. Euro</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30.07.2025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7</a:t>
            </a:fld>
            <a:endParaRPr lang="de-DE"/>
          </a:p>
        </p:txBody>
      </p:sp>
    </p:spTree>
    <p:extLst>
      <p:ext uri="{BB962C8B-B14F-4D97-AF65-F5344CB8AC3E}">
        <p14:creationId xmlns:p14="http://schemas.microsoft.com/office/powerpoint/2010/main" val="2659739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10</a:t>
            </a:fld>
            <a:endParaRPr lang="de-DE"/>
          </a:p>
        </p:txBody>
      </p:sp>
    </p:spTree>
    <p:extLst>
      <p:ext uri="{BB962C8B-B14F-4D97-AF65-F5344CB8AC3E}">
        <p14:creationId xmlns:p14="http://schemas.microsoft.com/office/powerpoint/2010/main" val="2066744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11</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p:spPr>
      </p:sp>
      <p:sp>
        <p:nvSpPr>
          <p:cNvPr id="30723" name="Notizenplatzhalter 2"/>
          <p:cNvSpPr>
            <a:spLocks noGrp="1"/>
          </p:cNvSpPr>
          <p:nvPr>
            <p:ph type="body" idx="1"/>
          </p:nvPr>
        </p:nvSpPr>
        <p:spPr bwMode="auto">
          <a:noFill/>
        </p:spPr>
        <p:txBody>
          <a:bodyPr wrap="square" numCol="1" anchor="t" anchorCtr="0" compatLnSpc="1">
            <a:prstTxWarp prst="textNoShape">
              <a:avLst/>
            </a:prstTxWarp>
          </a:bodyPr>
          <a:lstStyle/>
          <a:p>
            <a:endParaRPr lang="de-DE" dirty="0"/>
          </a:p>
        </p:txBody>
      </p:sp>
      <p:sp>
        <p:nvSpPr>
          <p:cNvPr id="2150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DD386D-FFBD-4591-97E3-BCF8DBDA38AE}" type="slidenum">
              <a:rPr lang="de-DE" smtClean="0"/>
              <a:pPr>
                <a:defRPr/>
              </a:pPr>
              <a:t>12</a:t>
            </a:fld>
            <a:endParaRPr lang="de-DE"/>
          </a:p>
        </p:txBody>
      </p:sp>
    </p:spTree>
    <p:extLst>
      <p:ext uri="{BB962C8B-B14F-4D97-AF65-F5344CB8AC3E}">
        <p14:creationId xmlns:p14="http://schemas.microsoft.com/office/powerpoint/2010/main" val="188402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16</a:t>
            </a:fld>
            <a:endParaRPr lang="de-DE"/>
          </a:p>
        </p:txBody>
      </p:sp>
    </p:spTree>
    <p:extLst>
      <p:ext uri="{BB962C8B-B14F-4D97-AF65-F5344CB8AC3E}">
        <p14:creationId xmlns:p14="http://schemas.microsoft.com/office/powerpoint/2010/main" val="238926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a:effectLst/>
              </a:rPr>
              <a:t>Weit über 10 Milliarden</a:t>
            </a:r>
            <a:r>
              <a:rPr lang="de-DE" sz="1100" baseline="0">
                <a:effectLst/>
              </a:rPr>
              <a:t> Euro investierte die chemisch-pharmazeutische Industrie in den letzten Jahren in Forschung und Entwicklung. </a:t>
            </a:r>
          </a:p>
          <a:p>
            <a:pPr lvl="0"/>
            <a:endParaRPr lang="de-DE" sz="1100">
              <a:effectLst/>
            </a:endParaRPr>
          </a:p>
          <a:p>
            <a:pPr lvl="0"/>
            <a:r>
              <a:rPr lang="de-DE" sz="1100">
                <a:effectLst/>
              </a:rPr>
              <a:t>Die FuE-Aufwendungen der chemisch-pharmazeutischen Industrie wachsen dynamisch. Seit 2008 sind die Ausgaben um durchschnittlich</a:t>
            </a:r>
            <a:r>
              <a:rPr lang="de-DE" sz="1100" baseline="0">
                <a:effectLst/>
              </a:rPr>
              <a:t> 3,6 Prozent pro Jahr gestiegen. </a:t>
            </a:r>
            <a:r>
              <a:rPr lang="de-DE" sz="1100">
                <a:effectLst/>
              </a:rPr>
              <a:t>Getragen wird das Wachstum nicht mehr nur von den Aufwendungen der Pharmaindustrie. Auch </a:t>
            </a:r>
            <a:r>
              <a:rPr lang="de-DE" sz="1100" baseline="0">
                <a:effectLst/>
              </a:rPr>
              <a:t>die FuE-Ausgaben der Chemie stiegen. </a:t>
            </a:r>
          </a:p>
          <a:p>
            <a:pPr lvl="0"/>
            <a:endParaRPr lang="de-DE" sz="1100"/>
          </a:p>
          <a:p>
            <a:pPr lvl="0"/>
            <a:r>
              <a:rPr lang="de-DE" sz="110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a:p>
          <a:p>
            <a:r>
              <a:rPr lang="de-DE" sz="1100" b="1"/>
              <a:t>Anmerkung:</a:t>
            </a:r>
            <a:r>
              <a:rPr lang="de-DE" sz="1100"/>
              <a:t> Alle </a:t>
            </a:r>
            <a:r>
              <a:rPr lang="de-DE" sz="1100" err="1"/>
              <a:t>FuE</a:t>
            </a:r>
            <a:r>
              <a:rPr lang="de-DE" sz="1100"/>
              <a:t>-Aufwendungen (interne und externe), die von der Industrie geleistet werden, sind erfasst (Abgrenzung GERD).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a:p>
        </p:txBody>
      </p:sp>
    </p:spTree>
    <p:extLst>
      <p:ext uri="{BB962C8B-B14F-4D97-AF65-F5344CB8AC3E}">
        <p14:creationId xmlns:p14="http://schemas.microsoft.com/office/powerpoint/2010/main" val="1220238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Auslandsinvestitionen gewinnen für Chemie- und Pharmaunternehmen an Bedeutung. Seit 2012 übersteigen die Auslandsinvestitionen die Investitionen am Standort Deutschland. Dabei spielen nicht nur die Markterschließung, sondern zunehmend auch Kostengründe eine Rolle.</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24</a:t>
            </a:fld>
            <a:endParaRPr lang="de-DE"/>
          </a:p>
        </p:txBody>
      </p:sp>
    </p:spTree>
    <p:extLst>
      <p:ext uri="{BB962C8B-B14F-4D97-AF65-F5344CB8AC3E}">
        <p14:creationId xmlns:p14="http://schemas.microsoft.com/office/powerpoint/2010/main" val="4271630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bg>
      <p:bgPr>
        <a:solidFill>
          <a:srgbClr val="10065A"/>
        </a:solidFill>
        <a:effectLst/>
      </p:bgPr>
    </p:bg>
    <p:spTree>
      <p:nvGrpSpPr>
        <p:cNvPr id="1" name=""/>
        <p:cNvGrpSpPr/>
        <p:nvPr/>
      </p:nvGrpSpPr>
      <p:grpSpPr>
        <a:xfrm>
          <a:off x="0" y="0"/>
          <a:ext cx="0" cy="0"/>
          <a:chOff x="0" y="0"/>
          <a:chExt cx="0" cy="0"/>
        </a:xfrm>
      </p:grpSpPr>
      <p:sp>
        <p:nvSpPr>
          <p:cNvPr id="5" name="Textfeld">
            <a:extLst>
              <a:ext uri="{FF2B5EF4-FFF2-40B4-BE49-F238E27FC236}">
                <a16:creationId xmlns:a16="http://schemas.microsoft.com/office/drawing/2014/main" id="{CF041FB5-54CF-D245-DA00-9545C69954CF}"/>
              </a:ext>
            </a:extLst>
          </p:cNvPr>
          <p:cNvSpPr txBox="1"/>
          <p:nvPr userDrawn="1"/>
        </p:nvSpPr>
        <p:spPr>
          <a:xfrm>
            <a:off x="47328" y="725696"/>
            <a:ext cx="12097344" cy="5406608"/>
          </a:xfrm>
          <a:prstGeom prst="rect">
            <a:avLst/>
          </a:prstGeom>
          <a:noFill/>
        </p:spPr>
        <p:txBody>
          <a:bodyPr wrap="square" rtlCol="0" anchor="ctr">
            <a:sp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endParaRPr lang="de-DE" sz="9600" cap="all" dirty="0">
              <a:solidFill>
                <a:srgbClr val="FF3EB5"/>
              </a:solidFill>
              <a:latin typeface="Montserrat Black" panose="00000A00000000000000" pitchFamily="50" charset="0"/>
            </a:endParaRP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rgbClr val="10065A"/>
        </a:solidFill>
        <a:effectLst/>
      </p:bgPr>
    </p:bg>
    <p:spTree>
      <p:nvGrpSpPr>
        <p:cNvPr id="1" name=""/>
        <p:cNvGrpSpPr/>
        <p:nvPr/>
      </p:nvGrpSpPr>
      <p:grpSpPr>
        <a:xfrm>
          <a:off x="0" y="0"/>
          <a:ext cx="0" cy="0"/>
          <a:chOff x="0" y="0"/>
          <a:chExt cx="0" cy="0"/>
        </a:xfrm>
      </p:grpSpPr>
      <p:sp>
        <p:nvSpPr>
          <p:cNvPr id="7" name="Textfeld">
            <a:extLst>
              <a:ext uri="{FF2B5EF4-FFF2-40B4-BE49-F238E27FC236}">
                <a16:creationId xmlns:a16="http://schemas.microsoft.com/office/drawing/2014/main" id="{2106A18C-398D-2D93-6E65-1B58E2AFDB25}"/>
              </a:ext>
            </a:extLst>
          </p:cNvPr>
          <p:cNvSpPr txBox="1"/>
          <p:nvPr userDrawn="1"/>
        </p:nvSpPr>
        <p:spPr>
          <a:xfrm>
            <a:off x="0" y="1927858"/>
            <a:ext cx="12192000" cy="3002285"/>
          </a:xfrm>
          <a:prstGeom prst="rect">
            <a:avLst/>
          </a:prstGeom>
          <a:no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1647F13A-BCCD-422D-868E-7F5A0050BF20}"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F22A1FBA-93E9-4523-91E0-2D8E3753A5C4}"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129C218-A60B-4A8A-BE06-1AAACC54BE7B}"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147EFD1C-905F-4914-919B-8D9675655D33}"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EE56E047-FFCA-44EA-B65C-1AD84DA02827}"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54CCB703-B413-4A67-AB46-5B8D0EE92DC6}"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B5F36A31-AE53-4049-AFE9-4815D140549B}"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8D11543-190A-48E2-BB97-67A1BF9A736A}"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0E421F6B-6576-4A76-8938-3FC660B64F3E}"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23C860B-D5B4-4B37-9AAB-BC070E9E4BFB}"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73919"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3592C3B-C23B-4EF0-83E1-EC69EFB59528}" type="datetime4">
              <a:rPr lang="de-DE" smtClean="0"/>
              <a:t>30. Juli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bg>
      <p:bgPr>
        <a:solidFill>
          <a:srgbClr val="10065A"/>
        </a:solidFill>
        <a:effectLst/>
      </p:bgPr>
    </p:bg>
    <p:spTree>
      <p:nvGrpSpPr>
        <p:cNvPr id="1" name=""/>
        <p:cNvGrpSpPr/>
        <p:nvPr/>
      </p:nvGrpSpPr>
      <p:grpSpPr>
        <a:xfrm>
          <a:off x="0" y="0"/>
          <a:ext cx="0" cy="0"/>
          <a:chOff x="0" y="0"/>
          <a:chExt cx="0" cy="0"/>
        </a:xfrm>
      </p:grpSpPr>
      <p:sp>
        <p:nvSpPr>
          <p:cNvPr id="2" name="Textfeld">
            <a:extLst>
              <a:ext uri="{FF2B5EF4-FFF2-40B4-BE49-F238E27FC236}">
                <a16:creationId xmlns:a16="http://schemas.microsoft.com/office/drawing/2014/main" id="{3486F674-77C6-A4E9-51BC-5B1B1B266511}"/>
              </a:ext>
            </a:extLst>
          </p:cNvPr>
          <p:cNvSpPr txBox="1"/>
          <p:nvPr userDrawn="1"/>
        </p:nvSpPr>
        <p:spPr>
          <a:xfrm>
            <a:off x="0" y="1927858"/>
            <a:ext cx="12192000" cy="3002285"/>
          </a:xfrm>
          <a:prstGeom prst="rect">
            <a:avLst/>
          </a:prstGeom>
          <a:noFill/>
        </p:spPr>
        <p:txBody>
          <a:bodyPr wrap="square" rtlCol="0" anchor="ctr" anchorCtr="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bg>
      <p:bgPr>
        <a:solidFill>
          <a:srgbClr val="10065A"/>
        </a:solidFill>
        <a:effectLst/>
      </p:bgPr>
    </p:bg>
    <p:spTree>
      <p:nvGrpSpPr>
        <p:cNvPr id="1" name=""/>
        <p:cNvGrpSpPr/>
        <p:nvPr/>
      </p:nvGrpSpPr>
      <p:grpSpPr>
        <a:xfrm>
          <a:off x="0" y="0"/>
          <a:ext cx="0" cy="0"/>
          <a:chOff x="0" y="0"/>
          <a:chExt cx="0" cy="0"/>
        </a:xfrm>
      </p:grpSpPr>
      <p:sp>
        <p:nvSpPr>
          <p:cNvPr id="6" name="Textfeld">
            <a:extLst>
              <a:ext uri="{FF2B5EF4-FFF2-40B4-BE49-F238E27FC236}">
                <a16:creationId xmlns:a16="http://schemas.microsoft.com/office/drawing/2014/main" id="{97731A11-C713-C88D-BB91-277E0545AB4F}"/>
              </a:ext>
            </a:extLst>
          </p:cNvPr>
          <p:cNvSpPr txBox="1"/>
          <p:nvPr userDrawn="1"/>
        </p:nvSpPr>
        <p:spPr>
          <a:xfrm>
            <a:off x="0" y="2052228"/>
            <a:ext cx="12192000" cy="2753544"/>
          </a:xfrm>
          <a:prstGeom prst="rect">
            <a:avLst/>
          </a:prstGeom>
          <a:no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34760BA-6F0B-468B-B3D6-E3A77B939019}"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04C62A2F-FC3C-4534-BC92-65AC75411C80}"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25B9DA3-5604-4A0C-91B9-31C85D57B8EE}"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6A6B1F7-2007-40D8-97A6-78A19ABDFF7E}"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315B2445-6BCF-47BB-A2B0-E57C96ECAE73}"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B47C11E9-1ACD-4A6D-A140-CBF2200C8935}"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459F82C-4F9E-4A04-9B5C-E29BF7967F70}"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7B4956B-75EA-4717-AE51-96B4C5BD19D8}"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02C4965-2AAC-4A61-BE4D-DB8CA399F3CA}" type="datetime4">
              <a:rPr lang="de-DE" smtClean="0"/>
              <a:t>30. Juli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E601561-C742-499E-A339-5AE103F37595}"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2E6FFF3-95E0-4446-9BA3-87813C9B87FC}"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F57EAF2-BA19-4C27-ADFC-A20C0EE44429}"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91AC0A6-81B5-45D9-BC88-227905DDE576}"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703EB04-56F5-49D3-AE4A-640FEBC96A08}"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36B3A3A-A57F-473D-A313-D91DED5C13C4}"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7A1D545-37BA-439A-A579-BFE636DDDA86}"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680D5C-7E3C-4829-9FAC-365AD6B366C4}"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753894B-7367-4029-AEF6-4A83DF38801B}"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761DB69-D96E-42AB-ADB9-B8266DD6BF2C}"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F63B77F-59C2-49DC-AC22-878A9A690894}"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2443986-8545-487B-A4A1-BD66DF312414}"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AC18668-8CA5-45FB-81EE-1D2313041AA5}"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D920EDE-1245-4810-A36E-D187D9487537}"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A64E735-F1BA-40F0-BB6D-3EBB23F9B483}"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8F95F03-6296-413C-AD75-3466BA6FB031}"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0670BE8-9300-45B0-B7F6-2125E0BC21A9}"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DCC4624-3649-447F-8AF6-D0FAC847CA09}"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AAB76AD-A886-4E82-8AEF-86EF74E863D9}" type="datetime4">
              <a:rPr lang="de-DE" smtClean="0"/>
              <a:t>30. Juli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7D0DAE-74C7-49F1-AE7E-9F2F8EEC8C9C}"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D62DBFE-4B5B-47C6-8DCE-F6F91A9CC41C}"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C4CCC0F-897E-41B7-8CE4-FC83ADB37BB9}"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18B79BA-9E57-4FD1-83F1-FB0161587955}"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7DE5F74-74A4-47F3-9F3F-D0C895692BBD}"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882B2FB-CBD2-40DF-8467-3D171432F600}"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E21C78B-9311-4989-977F-180AC5F6C596}"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6BBEC5-9807-49CA-B40C-79D1194982E7}"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7EA3CC0-D43F-4C67-A10A-3265F74D4315}" type="datetime4">
              <a:rPr lang="de-DE" smtClean="0"/>
              <a:t>30. Juli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6FF5AAD-A41B-4819-8D64-37BF3BE2B195}"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B1C1FB3-E893-4CC4-9CFC-1922277EECB1}"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094D765-A04F-42A0-8D6B-16BD3167D7CB}"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9E1EA4C-C582-40C2-9EBC-D1674ED645C1}"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AD1A194-B8E1-4D41-8054-C10DB00BC916}"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A8A2EF2-F9CB-438F-8DDC-D2945BEC172D}"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B17BFF5-C37F-4FA6-87D4-9005B50F72C6}"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17BE303-7C24-4866-8FD6-C839C8DB14FA}"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6AA511-FD97-49C4-8F6A-D1BBDF34AE9D}"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12E1AAC-E63A-4120-B9CF-3E9F54236D94}" type="datetime4">
              <a:rPr lang="de-DE" smtClean="0"/>
              <a:t>30. Juli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D2E0F5A-5B0A-4E22-9065-2A1BA56AFCEB}"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8A939FC-67E0-497E-8DDC-762A62462651}"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5267999-FF57-4ABF-9EE8-2793A5B25F87}"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B33C72-FFA9-46CE-9797-E5CE49533B39}"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96BE9EF-8B33-44A4-B078-B965D64C499A}"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4C7141-993C-468B-9201-B2D238F95057}"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84D4E28-C6D2-4C22-BD93-4C9A992F0508}"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6065375C-2F42-41C0-B216-2D7E8598A7F1}"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5D47110-7CE5-4228-BC5C-3C6C78859B00}"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3E0B5C-F1A9-4434-9947-ACFD85ABDFB6}" type="datetime4">
              <a:rPr lang="de-DE" smtClean="0"/>
              <a:t>30. Juli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5" name="Bild-Nachweis">
            <a:extLst>
              <a:ext uri="{FF2B5EF4-FFF2-40B4-BE49-F238E27FC236}">
                <a16:creationId xmlns:a16="http://schemas.microsoft.com/office/drawing/2014/main" id="{1CEFA435-4DB2-6254-5C50-2C9C8975313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38284A-E3A5-48E1-BBDB-3D0259468D9D}"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1C661AB-6935-491B-B59C-8F6C1DA02C78}"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E6A3ADA-B6FF-43D3-85B4-C84339780FCD}"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C27BD87-9ADA-4830-B507-ACCE34F588D5}"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ADC44F5-7B52-45BA-A433-0C2D2584F753}"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5944518-C5C1-488F-B8B6-2C47CACD80ED}"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E313BE3-76D3-451C-99D3-B59EDFC57806}"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C1F42E8-E12B-45D1-AE29-BBB51B0886D4}" type="datetime4">
              <a:rPr lang="de-DE" smtClean="0"/>
              <a:t>30. Juli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5FB9AED6-241F-4BFE-9909-71CB9DAFB774}"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bg>
      <p:bgPr>
        <a:solidFill>
          <a:srgbClr val="10065A"/>
        </a:solidFill>
        <a:effectLst/>
      </p:bgPr>
    </p:bg>
    <p:spTree>
      <p:nvGrpSpPr>
        <p:cNvPr id="1" name=""/>
        <p:cNvGrpSpPr/>
        <p:nvPr/>
      </p:nvGrpSpPr>
      <p:grpSpPr>
        <a:xfrm>
          <a:off x="0" y="0"/>
          <a:ext cx="0" cy="0"/>
          <a:chOff x="0" y="0"/>
          <a:chExt cx="0" cy="0"/>
        </a:xfrm>
      </p:grpSpPr>
      <p:sp>
        <p:nvSpPr>
          <p:cNvPr id="6" name="Textfeld">
            <a:extLst>
              <a:ext uri="{FF2B5EF4-FFF2-40B4-BE49-F238E27FC236}">
                <a16:creationId xmlns:a16="http://schemas.microsoft.com/office/drawing/2014/main" id="{97731A11-C713-C88D-BB91-277E0545AB4F}"/>
              </a:ext>
            </a:extLst>
          </p:cNvPr>
          <p:cNvSpPr txBox="1"/>
          <p:nvPr userDrawn="1"/>
        </p:nvSpPr>
        <p:spPr>
          <a:xfrm>
            <a:off x="0" y="2070230"/>
            <a:ext cx="12192000" cy="2717540"/>
          </a:xfrm>
          <a:prstGeom prst="rect">
            <a:avLst/>
          </a:prstGeom>
          <a:no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132A5B8-7341-4D1C-892D-CA3550226370}" type="datetime4">
              <a:rPr lang="de-DE" smtClean="0"/>
              <a:t>30. Juli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C2DF647-AF5A-4518-91F0-BAE9789F91BF}" type="datetime4">
              <a:rPr lang="de-DE" smtClean="0"/>
              <a:t>30. Juli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BD267F8-7F4A-427C-8BD1-7042C0D38C70}" type="datetime4">
              <a:rPr lang="de-DE" smtClean="0"/>
              <a:t>30. Juli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21C0DF9-8BA7-453D-A224-DE9B6AC93B23}" type="datetime4">
              <a:rPr lang="de-DE" smtClean="0"/>
              <a:t>30. Juli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654B6D2-BAE8-4BF6-93A2-E2FFC5839BEF}" type="datetime4">
              <a:rPr lang="de-DE" smtClean="0"/>
              <a:t>30. Juli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2" name="Bild-Nachweis">
            <a:extLst>
              <a:ext uri="{FF2B5EF4-FFF2-40B4-BE49-F238E27FC236}">
                <a16:creationId xmlns:a16="http://schemas.microsoft.com/office/drawing/2014/main" id="{84A978D3-4BE4-1091-75C3-ED5681B0C8E3}"/>
              </a:ext>
            </a:extLst>
          </p:cNvPr>
          <p:cNvSpPr>
            <a:spLocks noGrp="1"/>
          </p:cNvSpPr>
          <p:nvPr>
            <p:ph type="body" sz="quarter" idx="27" hasCustomPrompt="1"/>
          </p:nvPr>
        </p:nvSpPr>
        <p:spPr>
          <a:xfrm>
            <a:off x="8142041" y="5403110"/>
            <a:ext cx="3600000" cy="216000"/>
          </a:xfrm>
        </p:spPr>
        <p:txBody>
          <a:bodyPr lIns="0" tIns="0" rIns="0" bIns="0" anchor="t" anchorCtr="0"/>
          <a:lstStyle>
            <a:lvl1pPr marL="0" indent="0" algn="l">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8D31144-F84D-48BD-9225-32227F48C8F3}" type="datetime4">
              <a:rPr lang="de-DE" smtClean="0"/>
              <a:t>30. Juli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
        <p:nvSpPr>
          <p:cNvPr id="2" name="Bild-Nachweis">
            <a:extLst>
              <a:ext uri="{FF2B5EF4-FFF2-40B4-BE49-F238E27FC236}">
                <a16:creationId xmlns:a16="http://schemas.microsoft.com/office/drawing/2014/main" id="{66CB1421-04CF-4245-C1C3-6045DA9C5759}"/>
              </a:ext>
            </a:extLst>
          </p:cNvPr>
          <p:cNvSpPr>
            <a:spLocks noGrp="1"/>
          </p:cNvSpPr>
          <p:nvPr>
            <p:ph type="body" sz="quarter" idx="27" hasCustomPrompt="1"/>
          </p:nvPr>
        </p:nvSpPr>
        <p:spPr>
          <a:xfrm>
            <a:off x="8142041" y="5403110"/>
            <a:ext cx="3600000" cy="216000"/>
          </a:xfrm>
        </p:spPr>
        <p:txBody>
          <a:bodyPr lIns="0" tIns="0" rIns="0" bIns="0" anchor="t" anchorCtr="0"/>
          <a:lstStyle>
            <a:lvl1pPr marL="0" indent="0" algn="l">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6CD7C5A-DE42-4985-A309-EB8ABABA5B03}" type="datetime4">
              <a:rPr lang="de-DE" smtClean="0"/>
              <a:t>30. Juli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4CA95B1-A682-4B53-A0ED-ABFC378909E7}" type="datetime4">
              <a:rPr lang="de-DE" smtClean="0"/>
              <a:t>30. Juli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3BEC1B9-7BF4-4181-BDD2-542B98F41C7A}" type="datetime4">
              <a:rPr lang="de-DE" smtClean="0"/>
              <a:t>30. Juli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61B3FFE-FDDF-41F2-9916-4224D86B3178}"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E26C61-9DD4-4DC2-9EB7-C76991431FE2}" type="datetime4">
              <a:rPr lang="de-DE" smtClean="0"/>
              <a:t>30. Juli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bg>
      <p:bgPr>
        <a:solidFill>
          <a:srgbClr val="10065A"/>
        </a:solidFill>
        <a:effectLst/>
      </p:bgPr>
    </p:bg>
    <p:spTree>
      <p:nvGrpSpPr>
        <p:cNvPr id="1" name=""/>
        <p:cNvGrpSpPr/>
        <p:nvPr/>
      </p:nvGrpSpPr>
      <p:grpSpPr>
        <a:xfrm>
          <a:off x="0" y="0"/>
          <a:ext cx="0" cy="0"/>
          <a:chOff x="0" y="0"/>
          <a:chExt cx="0" cy="0"/>
        </a:xfrm>
      </p:grpSpPr>
      <p:sp>
        <p:nvSpPr>
          <p:cNvPr id="6" name="Textfeld">
            <a:extLst>
              <a:ext uri="{FF2B5EF4-FFF2-40B4-BE49-F238E27FC236}">
                <a16:creationId xmlns:a16="http://schemas.microsoft.com/office/drawing/2014/main" id="{97731A11-C713-C88D-BB91-277E0545AB4F}"/>
              </a:ext>
            </a:extLst>
          </p:cNvPr>
          <p:cNvSpPr txBox="1"/>
          <p:nvPr userDrawn="1"/>
        </p:nvSpPr>
        <p:spPr>
          <a:xfrm>
            <a:off x="0" y="1962218"/>
            <a:ext cx="12192000" cy="2933564"/>
          </a:xfrm>
          <a:prstGeom prst="rect">
            <a:avLst/>
          </a:prstGeom>
          <a:no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6205B10-2BBE-41AD-824B-38868AF5793B}"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12" name="Bild-Nachweis3">
            <a:extLst>
              <a:ext uri="{FF2B5EF4-FFF2-40B4-BE49-F238E27FC236}">
                <a16:creationId xmlns:a16="http://schemas.microsoft.com/office/drawing/2014/main" id="{34E45F81-C0C5-4D95-1370-A091E09893A7}"/>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5" name="Bild-Nachweis2">
            <a:extLst>
              <a:ext uri="{FF2B5EF4-FFF2-40B4-BE49-F238E27FC236}">
                <a16:creationId xmlns:a16="http://schemas.microsoft.com/office/drawing/2014/main" id="{EFF97603-ADD3-D78D-DB5D-0323791CC870}"/>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4" name="Bild-Nachweis">
            <a:extLst>
              <a:ext uri="{FF2B5EF4-FFF2-40B4-BE49-F238E27FC236}">
                <a16:creationId xmlns:a16="http://schemas.microsoft.com/office/drawing/2014/main" id="{569AC685-F0FE-97BE-5367-1CBED2453CD6}"/>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0A35BBA-7D2B-417F-9898-D224C4BCD270}"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4" name="Bild-Nachweis3">
            <a:extLst>
              <a:ext uri="{FF2B5EF4-FFF2-40B4-BE49-F238E27FC236}">
                <a16:creationId xmlns:a16="http://schemas.microsoft.com/office/drawing/2014/main" id="{D4D5A360-DAF3-0446-0146-B93D25E98168}"/>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5" name="Bild-Nachweis2">
            <a:extLst>
              <a:ext uri="{FF2B5EF4-FFF2-40B4-BE49-F238E27FC236}">
                <a16:creationId xmlns:a16="http://schemas.microsoft.com/office/drawing/2014/main" id="{816DD4E9-455A-32D0-3205-F97009174810}"/>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12" name="Bild-Nachweis">
            <a:extLst>
              <a:ext uri="{FF2B5EF4-FFF2-40B4-BE49-F238E27FC236}">
                <a16:creationId xmlns:a16="http://schemas.microsoft.com/office/drawing/2014/main" id="{B4050525-3F01-2404-09DE-FCC0A36D6685}"/>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520783B-829E-4C83-957C-8682AB9C3609}"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4" name="Bild-Nachweis3">
            <a:extLst>
              <a:ext uri="{FF2B5EF4-FFF2-40B4-BE49-F238E27FC236}">
                <a16:creationId xmlns:a16="http://schemas.microsoft.com/office/drawing/2014/main" id="{2ABC3379-3803-76D2-3DC5-89AA141A53CF}"/>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5" name="Bild-Nachweis2">
            <a:extLst>
              <a:ext uri="{FF2B5EF4-FFF2-40B4-BE49-F238E27FC236}">
                <a16:creationId xmlns:a16="http://schemas.microsoft.com/office/drawing/2014/main" id="{92AD0BC2-FF36-AE5D-E32E-4C7E300B541D}"/>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12" name="Bild-Nachweis">
            <a:extLst>
              <a:ext uri="{FF2B5EF4-FFF2-40B4-BE49-F238E27FC236}">
                <a16:creationId xmlns:a16="http://schemas.microsoft.com/office/drawing/2014/main" id="{2A836A2D-F6EE-60C9-54A6-AE614FE938DE}"/>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EB586B3C-9FF3-48AD-B303-D243AEE4BA78}"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4" name="Bild-Nachweis3">
            <a:extLst>
              <a:ext uri="{FF2B5EF4-FFF2-40B4-BE49-F238E27FC236}">
                <a16:creationId xmlns:a16="http://schemas.microsoft.com/office/drawing/2014/main" id="{5CFFAE5F-6CE7-0E2E-865B-2E8567B47F1D}"/>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5" name="Bild-Nachweis2">
            <a:extLst>
              <a:ext uri="{FF2B5EF4-FFF2-40B4-BE49-F238E27FC236}">
                <a16:creationId xmlns:a16="http://schemas.microsoft.com/office/drawing/2014/main" id="{6C427993-E582-740C-486C-D230F863F346}"/>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12" name="Bild-Nachweis">
            <a:extLst>
              <a:ext uri="{FF2B5EF4-FFF2-40B4-BE49-F238E27FC236}">
                <a16:creationId xmlns:a16="http://schemas.microsoft.com/office/drawing/2014/main" id="{B181DD17-A3DE-4986-1A3B-EA449A0D5DC3}"/>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CF24DBA-87B0-4ED7-98C2-ED6ED91A83CB}"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4" name="Bild-Nachweis3">
            <a:extLst>
              <a:ext uri="{FF2B5EF4-FFF2-40B4-BE49-F238E27FC236}">
                <a16:creationId xmlns:a16="http://schemas.microsoft.com/office/drawing/2014/main" id="{26FF1DFB-3DBB-03E3-684B-344CD35CC3E8}"/>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5" name="Bild-Nachweis2">
            <a:extLst>
              <a:ext uri="{FF2B5EF4-FFF2-40B4-BE49-F238E27FC236}">
                <a16:creationId xmlns:a16="http://schemas.microsoft.com/office/drawing/2014/main" id="{6B072180-4E59-889F-6C52-1366496FA044}"/>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12" name="Bild-Nachweis">
            <a:extLst>
              <a:ext uri="{FF2B5EF4-FFF2-40B4-BE49-F238E27FC236}">
                <a16:creationId xmlns:a16="http://schemas.microsoft.com/office/drawing/2014/main" id="{A6D80625-A87B-2A16-C209-DE13A5F7357E}"/>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33BDA91-EB4A-409B-AF75-FAEEC4FD02E5}"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4" name="Bild-Nachweis3">
            <a:extLst>
              <a:ext uri="{FF2B5EF4-FFF2-40B4-BE49-F238E27FC236}">
                <a16:creationId xmlns:a16="http://schemas.microsoft.com/office/drawing/2014/main" id="{85A7A99E-97E5-66CB-D1E0-1782F29A971D}"/>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5" name="Bild-Nachweis2">
            <a:extLst>
              <a:ext uri="{FF2B5EF4-FFF2-40B4-BE49-F238E27FC236}">
                <a16:creationId xmlns:a16="http://schemas.microsoft.com/office/drawing/2014/main" id="{B88297AD-CE04-5BCF-5ED5-01BEE05DDF75}"/>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12" name="Bild-Nachweis">
            <a:extLst>
              <a:ext uri="{FF2B5EF4-FFF2-40B4-BE49-F238E27FC236}">
                <a16:creationId xmlns:a16="http://schemas.microsoft.com/office/drawing/2014/main" id="{C6EC6F4C-A843-4111-C127-34BA0CFCE49D}"/>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EF98815-B96C-4114-B1BC-8BD1072035F3}"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4" name="Bild-Nachweis3">
            <a:extLst>
              <a:ext uri="{FF2B5EF4-FFF2-40B4-BE49-F238E27FC236}">
                <a16:creationId xmlns:a16="http://schemas.microsoft.com/office/drawing/2014/main" id="{45AD345E-F36C-9F14-4900-61DCA53E6425}"/>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5" name="Bild-Nachweis2">
            <a:extLst>
              <a:ext uri="{FF2B5EF4-FFF2-40B4-BE49-F238E27FC236}">
                <a16:creationId xmlns:a16="http://schemas.microsoft.com/office/drawing/2014/main" id="{0C42F5A4-7F1E-6EE8-785F-31D114D14E4A}"/>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12" name="Bild-Nachweis">
            <a:extLst>
              <a:ext uri="{FF2B5EF4-FFF2-40B4-BE49-F238E27FC236}">
                <a16:creationId xmlns:a16="http://schemas.microsoft.com/office/drawing/2014/main" id="{F3025F97-3B6F-226F-CFD7-0D1C5F32EFC3}"/>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910CAA3-D8CA-4151-BFB0-374BA8D42268}"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4" name="Bild-Nachweis3">
            <a:extLst>
              <a:ext uri="{FF2B5EF4-FFF2-40B4-BE49-F238E27FC236}">
                <a16:creationId xmlns:a16="http://schemas.microsoft.com/office/drawing/2014/main" id="{58860271-D332-74E7-49F9-2812B80EF817}"/>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5" name="Bild-Nachweis2">
            <a:extLst>
              <a:ext uri="{FF2B5EF4-FFF2-40B4-BE49-F238E27FC236}">
                <a16:creationId xmlns:a16="http://schemas.microsoft.com/office/drawing/2014/main" id="{81BEFB27-C218-1692-3448-9AEF4246864D}"/>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12" name="Bild-Nachweis">
            <a:extLst>
              <a:ext uri="{FF2B5EF4-FFF2-40B4-BE49-F238E27FC236}">
                <a16:creationId xmlns:a16="http://schemas.microsoft.com/office/drawing/2014/main" id="{E5C38E5D-4D69-CFAC-0E6D-4DC0B1F78B92}"/>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1351665B-6C0B-4D31-A8D5-BF58C8516FD7}"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74DDC51C-E664-4668-8C88-339F8807E079}"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 name="Bild-Nachweis3">
            <a:extLst>
              <a:ext uri="{FF2B5EF4-FFF2-40B4-BE49-F238E27FC236}">
                <a16:creationId xmlns:a16="http://schemas.microsoft.com/office/drawing/2014/main" id="{CEB86C9A-A14D-9880-F263-D939FBF52A26}"/>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4" name="Bild-Nachweis2">
            <a:extLst>
              <a:ext uri="{FF2B5EF4-FFF2-40B4-BE49-F238E27FC236}">
                <a16:creationId xmlns:a16="http://schemas.microsoft.com/office/drawing/2014/main" id="{E4E3CFF2-347C-7871-D5C3-2FCC122988C1}"/>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5" name="Bild-Nachweis">
            <a:extLst>
              <a:ext uri="{FF2B5EF4-FFF2-40B4-BE49-F238E27FC236}">
                <a16:creationId xmlns:a16="http://schemas.microsoft.com/office/drawing/2014/main" id="{0DB70611-80CC-1564-6CE4-666FCBF68CFD}"/>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0A2A824-45F1-4238-BFE0-0D7DE8D37EAF}"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 name="Bild-Nachweis3">
            <a:extLst>
              <a:ext uri="{FF2B5EF4-FFF2-40B4-BE49-F238E27FC236}">
                <a16:creationId xmlns:a16="http://schemas.microsoft.com/office/drawing/2014/main" id="{79CD4E94-92B6-A0E5-EFF7-565E1F4084FF}"/>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4" name="Bild-Nachweis2">
            <a:extLst>
              <a:ext uri="{FF2B5EF4-FFF2-40B4-BE49-F238E27FC236}">
                <a16:creationId xmlns:a16="http://schemas.microsoft.com/office/drawing/2014/main" id="{4A63A873-F729-E888-8669-BD26D7FC2D47}"/>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5" name="Bild-Nachweis">
            <a:extLst>
              <a:ext uri="{FF2B5EF4-FFF2-40B4-BE49-F238E27FC236}">
                <a16:creationId xmlns:a16="http://schemas.microsoft.com/office/drawing/2014/main" id="{80A39311-D0F3-4519-C7DB-C6CBEF632B2F}"/>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BF73AE1C-9F52-467E-9213-BAD1401E1280}"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 name="Bild-Nachweis3">
            <a:extLst>
              <a:ext uri="{FF2B5EF4-FFF2-40B4-BE49-F238E27FC236}">
                <a16:creationId xmlns:a16="http://schemas.microsoft.com/office/drawing/2014/main" id="{52EE3D2D-6E12-0D56-D091-4D8A0AD9E127}"/>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4" name="Bild-Nachweis2">
            <a:extLst>
              <a:ext uri="{FF2B5EF4-FFF2-40B4-BE49-F238E27FC236}">
                <a16:creationId xmlns:a16="http://schemas.microsoft.com/office/drawing/2014/main" id="{AA96CD56-05BD-975C-571E-927CFAC0454B}"/>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5" name="Bild-Nachweis">
            <a:extLst>
              <a:ext uri="{FF2B5EF4-FFF2-40B4-BE49-F238E27FC236}">
                <a16:creationId xmlns:a16="http://schemas.microsoft.com/office/drawing/2014/main" id="{993DE71E-46E0-F71E-11F0-C15E1BF84A49}"/>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3242E160-75CB-4376-A793-3405EE5C7B4C}"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 name="Bild-Nachweis3">
            <a:extLst>
              <a:ext uri="{FF2B5EF4-FFF2-40B4-BE49-F238E27FC236}">
                <a16:creationId xmlns:a16="http://schemas.microsoft.com/office/drawing/2014/main" id="{D4E2C428-E139-A071-2A6A-B8C10F3A7A43}"/>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4" name="Bild-Nachweis2">
            <a:extLst>
              <a:ext uri="{FF2B5EF4-FFF2-40B4-BE49-F238E27FC236}">
                <a16:creationId xmlns:a16="http://schemas.microsoft.com/office/drawing/2014/main" id="{FD742EF8-165D-3479-7597-457A9C4449F3}"/>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5" name="Bild-Nachweis">
            <a:extLst>
              <a:ext uri="{FF2B5EF4-FFF2-40B4-BE49-F238E27FC236}">
                <a16:creationId xmlns:a16="http://schemas.microsoft.com/office/drawing/2014/main" id="{55A655C5-7CE0-103B-8939-DE444400DCBB}"/>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5C75024-2B1F-4D12-A104-7C83D7F752D9}"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 name="Bild-Nachweis3">
            <a:extLst>
              <a:ext uri="{FF2B5EF4-FFF2-40B4-BE49-F238E27FC236}">
                <a16:creationId xmlns:a16="http://schemas.microsoft.com/office/drawing/2014/main" id="{2838877E-4900-5A49-7D03-5BC1B18792FF}"/>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4" name="Bild-Nachweis2">
            <a:extLst>
              <a:ext uri="{FF2B5EF4-FFF2-40B4-BE49-F238E27FC236}">
                <a16:creationId xmlns:a16="http://schemas.microsoft.com/office/drawing/2014/main" id="{103D6B38-3CCA-5EC5-AF99-83B3E914FBAC}"/>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5" name="Bild-Nachweis">
            <a:extLst>
              <a:ext uri="{FF2B5EF4-FFF2-40B4-BE49-F238E27FC236}">
                <a16:creationId xmlns:a16="http://schemas.microsoft.com/office/drawing/2014/main" id="{76EFFEC2-566D-1E7E-9E48-B2D8CDE86BC0}"/>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D641AF3-0202-4FB1-85CB-E0BE2C117BA6}"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 name="Bild-Nachweis3">
            <a:extLst>
              <a:ext uri="{FF2B5EF4-FFF2-40B4-BE49-F238E27FC236}">
                <a16:creationId xmlns:a16="http://schemas.microsoft.com/office/drawing/2014/main" id="{67DA5352-DBAE-CB5F-A5B8-9480EBCB72D9}"/>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4" name="Bild-Nachweis2">
            <a:extLst>
              <a:ext uri="{FF2B5EF4-FFF2-40B4-BE49-F238E27FC236}">
                <a16:creationId xmlns:a16="http://schemas.microsoft.com/office/drawing/2014/main" id="{FEBC678C-701E-1538-E639-72CC8CB74247}"/>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5" name="Bild-Nachweis">
            <a:extLst>
              <a:ext uri="{FF2B5EF4-FFF2-40B4-BE49-F238E27FC236}">
                <a16:creationId xmlns:a16="http://schemas.microsoft.com/office/drawing/2014/main" id="{C82891C5-C31D-E25B-1E1F-9679CE94E6F7}"/>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1B8CEA3-C5D9-4936-B04C-84C5D7EB5A2B}"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 name="Bild-Nachweis3">
            <a:extLst>
              <a:ext uri="{FF2B5EF4-FFF2-40B4-BE49-F238E27FC236}">
                <a16:creationId xmlns:a16="http://schemas.microsoft.com/office/drawing/2014/main" id="{DCF028EF-69D8-7450-1248-90F9367E5832}"/>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4" name="Bild-Nachweis2">
            <a:extLst>
              <a:ext uri="{FF2B5EF4-FFF2-40B4-BE49-F238E27FC236}">
                <a16:creationId xmlns:a16="http://schemas.microsoft.com/office/drawing/2014/main" id="{422971BA-34B1-860E-F7C3-D1A31DB62FCF}"/>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5" name="Bild-Nachweis">
            <a:extLst>
              <a:ext uri="{FF2B5EF4-FFF2-40B4-BE49-F238E27FC236}">
                <a16:creationId xmlns:a16="http://schemas.microsoft.com/office/drawing/2014/main" id="{0CFAFA01-F21A-926C-F54D-BEC5FD26B25D}"/>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914F3CC-ABDF-474F-B0E1-596EAEC80431}"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 name="Bild-Nachweis3">
            <a:extLst>
              <a:ext uri="{FF2B5EF4-FFF2-40B4-BE49-F238E27FC236}">
                <a16:creationId xmlns:a16="http://schemas.microsoft.com/office/drawing/2014/main" id="{778DA444-5771-A314-40DC-25CA893BE1CD}"/>
              </a:ext>
            </a:extLst>
          </p:cNvPr>
          <p:cNvSpPr>
            <a:spLocks noGrp="1"/>
          </p:cNvSpPr>
          <p:nvPr>
            <p:ph type="body" sz="quarter" idx="35" hasCustomPrompt="1"/>
          </p:nvPr>
        </p:nvSpPr>
        <p:spPr>
          <a:xfrm>
            <a:off x="846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4" name="Bild-Nachweis2">
            <a:extLst>
              <a:ext uri="{FF2B5EF4-FFF2-40B4-BE49-F238E27FC236}">
                <a16:creationId xmlns:a16="http://schemas.microsoft.com/office/drawing/2014/main" id="{2D6970EF-713F-11F3-B558-AC73CBF7197A}"/>
              </a:ext>
            </a:extLst>
          </p:cNvPr>
          <p:cNvSpPr>
            <a:spLocks noGrp="1"/>
          </p:cNvSpPr>
          <p:nvPr>
            <p:ph type="body" sz="quarter" idx="34" hasCustomPrompt="1"/>
          </p:nvPr>
        </p:nvSpPr>
        <p:spPr>
          <a:xfrm>
            <a:off x="4523887"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5" name="Bild-Nachweis">
            <a:extLst>
              <a:ext uri="{FF2B5EF4-FFF2-40B4-BE49-F238E27FC236}">
                <a16:creationId xmlns:a16="http://schemas.microsoft.com/office/drawing/2014/main" id="{B7CE13D4-F452-B22D-1036-289ED3072E5F}"/>
              </a:ext>
            </a:extLst>
          </p:cNvPr>
          <p:cNvSpPr>
            <a:spLocks noGrp="1"/>
          </p:cNvSpPr>
          <p:nvPr>
            <p:ph type="body" sz="quarter" idx="33" hasCustomPrompt="1"/>
          </p:nvPr>
        </p:nvSpPr>
        <p:spPr>
          <a:xfrm>
            <a:off x="540000" y="3921901"/>
            <a:ext cx="3276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F4B5668-98CC-41DA-837F-73735B2E0901}"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4" name="Bild-Nachweis3">
            <a:extLst>
              <a:ext uri="{FF2B5EF4-FFF2-40B4-BE49-F238E27FC236}">
                <a16:creationId xmlns:a16="http://schemas.microsoft.com/office/drawing/2014/main" id="{1916A2CE-DEA2-DEE1-8F87-AB7FCE0F19A7}"/>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5" name="Bild-Nachweis2">
            <a:extLst>
              <a:ext uri="{FF2B5EF4-FFF2-40B4-BE49-F238E27FC236}">
                <a16:creationId xmlns:a16="http://schemas.microsoft.com/office/drawing/2014/main" id="{E98CDBFB-D08A-AFD6-0D56-580EDA94E41C}"/>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12" name="Bild-Nachweis">
            <a:extLst>
              <a:ext uri="{FF2B5EF4-FFF2-40B4-BE49-F238E27FC236}">
                <a16:creationId xmlns:a16="http://schemas.microsoft.com/office/drawing/2014/main" id="{81F82F41-99DC-E824-703D-90F7D822F392}"/>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349C550C-1236-4ADA-AEDC-26860FC9F79A}"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4" name="Bild-Nachweis3">
            <a:extLst>
              <a:ext uri="{FF2B5EF4-FFF2-40B4-BE49-F238E27FC236}">
                <a16:creationId xmlns:a16="http://schemas.microsoft.com/office/drawing/2014/main" id="{C42436CA-F3C1-79F4-4FA7-B2BEEBBFB75E}"/>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5" name="Bild-Nachweis2">
            <a:extLst>
              <a:ext uri="{FF2B5EF4-FFF2-40B4-BE49-F238E27FC236}">
                <a16:creationId xmlns:a16="http://schemas.microsoft.com/office/drawing/2014/main" id="{0A402302-59BA-6868-9A6E-6EDC862B711B}"/>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12" name="Bild-Nachweis">
            <a:extLst>
              <a:ext uri="{FF2B5EF4-FFF2-40B4-BE49-F238E27FC236}">
                <a16:creationId xmlns:a16="http://schemas.microsoft.com/office/drawing/2014/main" id="{936FEFAA-9608-064C-16A1-3B70F9C533A8}"/>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A1FC786-03FD-4C44-AD1C-8E641BEE3696}"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023E3DC3-FD2A-4789-8CB4-7337DE2C4C4D}"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4" name="Bild-Nachweis3">
            <a:extLst>
              <a:ext uri="{FF2B5EF4-FFF2-40B4-BE49-F238E27FC236}">
                <a16:creationId xmlns:a16="http://schemas.microsoft.com/office/drawing/2014/main" id="{C1027296-80F3-541D-059B-464B4F464B10}"/>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5" name="Bild-Nachweis2">
            <a:extLst>
              <a:ext uri="{FF2B5EF4-FFF2-40B4-BE49-F238E27FC236}">
                <a16:creationId xmlns:a16="http://schemas.microsoft.com/office/drawing/2014/main" id="{B8AC1537-E772-96C3-BDF9-3AF5E32B4C41}"/>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12" name="Bild-Nachweis">
            <a:extLst>
              <a:ext uri="{FF2B5EF4-FFF2-40B4-BE49-F238E27FC236}">
                <a16:creationId xmlns:a16="http://schemas.microsoft.com/office/drawing/2014/main" id="{0DDE1C70-1FD1-0C4D-F55E-968D938E2BCA}"/>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DB277BE-F848-4FFC-89C4-DB9B14E29FA8}"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4" name="Bild-Nachweis3">
            <a:extLst>
              <a:ext uri="{FF2B5EF4-FFF2-40B4-BE49-F238E27FC236}">
                <a16:creationId xmlns:a16="http://schemas.microsoft.com/office/drawing/2014/main" id="{961D6735-A676-6370-C7EB-FF384DE74B55}"/>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5" name="Bild-Nachweis2">
            <a:extLst>
              <a:ext uri="{FF2B5EF4-FFF2-40B4-BE49-F238E27FC236}">
                <a16:creationId xmlns:a16="http://schemas.microsoft.com/office/drawing/2014/main" id="{6CC92D2A-DFE9-A66D-E0D8-3235E55A204B}"/>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12" name="Bild-Nachweis">
            <a:extLst>
              <a:ext uri="{FF2B5EF4-FFF2-40B4-BE49-F238E27FC236}">
                <a16:creationId xmlns:a16="http://schemas.microsoft.com/office/drawing/2014/main" id="{7B3F6B5F-1B2D-1F29-E1BE-E4CC5A8C694C}"/>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25C498A-512E-41DD-AC32-0BBFC707662C}"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4" name="Bild-Nachweis3">
            <a:extLst>
              <a:ext uri="{FF2B5EF4-FFF2-40B4-BE49-F238E27FC236}">
                <a16:creationId xmlns:a16="http://schemas.microsoft.com/office/drawing/2014/main" id="{CCA7BE3A-1768-AECE-37A8-37657E53896E}"/>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5" name="Bild-Nachweis2">
            <a:extLst>
              <a:ext uri="{FF2B5EF4-FFF2-40B4-BE49-F238E27FC236}">
                <a16:creationId xmlns:a16="http://schemas.microsoft.com/office/drawing/2014/main" id="{EDC1386F-A67A-EA16-8BE6-C519761BAEEC}"/>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12" name="Bild-Nachweis">
            <a:extLst>
              <a:ext uri="{FF2B5EF4-FFF2-40B4-BE49-F238E27FC236}">
                <a16:creationId xmlns:a16="http://schemas.microsoft.com/office/drawing/2014/main" id="{033E4015-4F65-EC26-1998-5F2B91DA2831}"/>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DA5C7B2-1C75-465D-83C7-8C9F9C8A1C21}"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4" name="Bild-Nachweis3">
            <a:extLst>
              <a:ext uri="{FF2B5EF4-FFF2-40B4-BE49-F238E27FC236}">
                <a16:creationId xmlns:a16="http://schemas.microsoft.com/office/drawing/2014/main" id="{012BA3F4-C214-4627-BD8E-A2B4A063C587}"/>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5" name="Bild-Nachweis2">
            <a:extLst>
              <a:ext uri="{FF2B5EF4-FFF2-40B4-BE49-F238E27FC236}">
                <a16:creationId xmlns:a16="http://schemas.microsoft.com/office/drawing/2014/main" id="{9333DAF7-163D-EC91-7F1C-6BE2C2D707D1}"/>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12" name="Bild-Nachweis">
            <a:extLst>
              <a:ext uri="{FF2B5EF4-FFF2-40B4-BE49-F238E27FC236}">
                <a16:creationId xmlns:a16="http://schemas.microsoft.com/office/drawing/2014/main" id="{13328970-F468-017A-7AF6-00C40858ACC0}"/>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0D305E2-A43E-4FFD-B8B8-7073212707E4}"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4" name="Bild-Nachweis3">
            <a:extLst>
              <a:ext uri="{FF2B5EF4-FFF2-40B4-BE49-F238E27FC236}">
                <a16:creationId xmlns:a16="http://schemas.microsoft.com/office/drawing/2014/main" id="{5F2FB311-F281-582C-9042-83140718E49D}"/>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5" name="Bild-Nachweis2">
            <a:extLst>
              <a:ext uri="{FF2B5EF4-FFF2-40B4-BE49-F238E27FC236}">
                <a16:creationId xmlns:a16="http://schemas.microsoft.com/office/drawing/2014/main" id="{ADEA4627-AF5D-9055-A580-476237939343}"/>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12" name="Bild-Nachweis">
            <a:extLst>
              <a:ext uri="{FF2B5EF4-FFF2-40B4-BE49-F238E27FC236}">
                <a16:creationId xmlns:a16="http://schemas.microsoft.com/office/drawing/2014/main" id="{721BFE16-9F66-B154-DFA5-764F33B465D4}"/>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5A080AF4-162E-41BC-A790-558E35ED1191}" type="datetime4">
              <a:rPr lang="de-DE" smtClean="0"/>
              <a:t>30. Juli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4" name="Bild-Nachweis3">
            <a:extLst>
              <a:ext uri="{FF2B5EF4-FFF2-40B4-BE49-F238E27FC236}">
                <a16:creationId xmlns:a16="http://schemas.microsoft.com/office/drawing/2014/main" id="{483B554E-67EA-17CD-F200-5A63996BF25C}"/>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5" name="Bild-Nachweis2">
            <a:extLst>
              <a:ext uri="{FF2B5EF4-FFF2-40B4-BE49-F238E27FC236}">
                <a16:creationId xmlns:a16="http://schemas.microsoft.com/office/drawing/2014/main" id="{C705DCFB-B1A4-D39F-10E1-BEDE851E6444}"/>
              </a:ext>
            </a:extLst>
          </p:cNvPr>
          <p:cNvSpPr>
            <a:spLocks noGrp="1"/>
          </p:cNvSpPr>
          <p:nvPr>
            <p:ph type="body" sz="quarter" idx="34"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12" name="Bild-Nachweis">
            <a:extLst>
              <a:ext uri="{FF2B5EF4-FFF2-40B4-BE49-F238E27FC236}">
                <a16:creationId xmlns:a16="http://schemas.microsoft.com/office/drawing/2014/main" id="{A038BAED-B0B7-6C61-1040-CDC1B9FEB2A6}"/>
              </a:ext>
            </a:extLst>
          </p:cNvPr>
          <p:cNvSpPr>
            <a:spLocks noGrp="1"/>
          </p:cNvSpPr>
          <p:nvPr>
            <p:ph type="body" sz="quarter" idx="33"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7B0BB89B-4D13-4B2F-A932-ECC187E4F212}"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 name="Bild-Nachweis3">
            <a:extLst>
              <a:ext uri="{FF2B5EF4-FFF2-40B4-BE49-F238E27FC236}">
                <a16:creationId xmlns:a16="http://schemas.microsoft.com/office/drawing/2014/main" id="{98E30D0F-3E54-2CBD-E871-CAC7A7742E26}"/>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4" name="Bild-Nachweis2">
            <a:extLst>
              <a:ext uri="{FF2B5EF4-FFF2-40B4-BE49-F238E27FC236}">
                <a16:creationId xmlns:a16="http://schemas.microsoft.com/office/drawing/2014/main" id="{9CC3A524-322F-01E1-40EF-180ADCC072A8}"/>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5" name="Bild-Nachweis">
            <a:extLst>
              <a:ext uri="{FF2B5EF4-FFF2-40B4-BE49-F238E27FC236}">
                <a16:creationId xmlns:a16="http://schemas.microsoft.com/office/drawing/2014/main" id="{EFDC4EC3-8A09-9689-478F-5BC19C848DA2}"/>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A0F0ABA7-CB59-48D4-8B8F-AD7802515CF7}"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 name="Bild-Nachweis3">
            <a:extLst>
              <a:ext uri="{FF2B5EF4-FFF2-40B4-BE49-F238E27FC236}">
                <a16:creationId xmlns:a16="http://schemas.microsoft.com/office/drawing/2014/main" id="{329F9E49-7C35-0887-9091-61ECA3C8968D}"/>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4" name="Bild-Nachweis2">
            <a:extLst>
              <a:ext uri="{FF2B5EF4-FFF2-40B4-BE49-F238E27FC236}">
                <a16:creationId xmlns:a16="http://schemas.microsoft.com/office/drawing/2014/main" id="{DDDAA333-872E-9B3A-570E-1291C5C1823E}"/>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5" name="Bild-Nachweis">
            <a:extLst>
              <a:ext uri="{FF2B5EF4-FFF2-40B4-BE49-F238E27FC236}">
                <a16:creationId xmlns:a16="http://schemas.microsoft.com/office/drawing/2014/main" id="{7E22D8D7-7596-6CCD-4A86-09E5C443EC3C}"/>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508BB2E-A574-4419-80D7-FBD2AA0CD765}"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 name="Bild-Nachweis3">
            <a:extLst>
              <a:ext uri="{FF2B5EF4-FFF2-40B4-BE49-F238E27FC236}">
                <a16:creationId xmlns:a16="http://schemas.microsoft.com/office/drawing/2014/main" id="{987C7A81-BB9E-D2F2-EFD0-6E1213079A04}"/>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4" name="Bild-Nachweis2">
            <a:extLst>
              <a:ext uri="{FF2B5EF4-FFF2-40B4-BE49-F238E27FC236}">
                <a16:creationId xmlns:a16="http://schemas.microsoft.com/office/drawing/2014/main" id="{BF8843BD-1602-55E7-A7E3-9660BDF7EA2B}"/>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Bild-Nachweis">
            <a:extLst>
              <a:ext uri="{FF2B5EF4-FFF2-40B4-BE49-F238E27FC236}">
                <a16:creationId xmlns:a16="http://schemas.microsoft.com/office/drawing/2014/main" id="{70722211-5F83-9DFE-7B94-ECF32DC0B933}"/>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19DF5E6-2A4A-45B6-BB0C-B7A60B0F00F6}"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 name="Bild-Nachweis3">
            <a:extLst>
              <a:ext uri="{FF2B5EF4-FFF2-40B4-BE49-F238E27FC236}">
                <a16:creationId xmlns:a16="http://schemas.microsoft.com/office/drawing/2014/main" id="{F9177039-D8E2-4B5B-1FC2-F3E07C6C9B18}"/>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4" name="Bild-Nachweis2">
            <a:extLst>
              <a:ext uri="{FF2B5EF4-FFF2-40B4-BE49-F238E27FC236}">
                <a16:creationId xmlns:a16="http://schemas.microsoft.com/office/drawing/2014/main" id="{42D78348-810D-CDDA-3954-C45761CCA6FB}"/>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5" name="Bild-Nachweis">
            <a:extLst>
              <a:ext uri="{FF2B5EF4-FFF2-40B4-BE49-F238E27FC236}">
                <a16:creationId xmlns:a16="http://schemas.microsoft.com/office/drawing/2014/main" id="{B2E18334-D1F1-0DFB-E846-BCD7F3231C3D}"/>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79FB621-AA26-4CD9-B849-08E6ACA0FACE}"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52AE3A82-10FF-403B-8833-E4E67E18291F}"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 name="Bild-Nachweis3">
            <a:extLst>
              <a:ext uri="{FF2B5EF4-FFF2-40B4-BE49-F238E27FC236}">
                <a16:creationId xmlns:a16="http://schemas.microsoft.com/office/drawing/2014/main" id="{B64182FD-B0B3-EBD9-24C7-1A23369BA3F3}"/>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4" name="Bild-Nachweis2">
            <a:extLst>
              <a:ext uri="{FF2B5EF4-FFF2-40B4-BE49-F238E27FC236}">
                <a16:creationId xmlns:a16="http://schemas.microsoft.com/office/drawing/2014/main" id="{FD8BDCE4-B30B-40E6-A909-8EAF40505F8C}"/>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5" name="Bild-Nachweis">
            <a:extLst>
              <a:ext uri="{FF2B5EF4-FFF2-40B4-BE49-F238E27FC236}">
                <a16:creationId xmlns:a16="http://schemas.microsoft.com/office/drawing/2014/main" id="{E78C1924-8542-6C6B-0572-1BBEC5DA7C75}"/>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60483BF-2FC5-4987-8A85-062F2DC8068B}"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 name="Bild-Nachweis3">
            <a:extLst>
              <a:ext uri="{FF2B5EF4-FFF2-40B4-BE49-F238E27FC236}">
                <a16:creationId xmlns:a16="http://schemas.microsoft.com/office/drawing/2014/main" id="{FEB2A45A-7F42-49DC-75E4-3AB2C578BFEE}"/>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4" name="Bild-Nachweis2">
            <a:extLst>
              <a:ext uri="{FF2B5EF4-FFF2-40B4-BE49-F238E27FC236}">
                <a16:creationId xmlns:a16="http://schemas.microsoft.com/office/drawing/2014/main" id="{05063BC3-9345-5C32-7466-15DD799422F5}"/>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Bild-Nachweis">
            <a:extLst>
              <a:ext uri="{FF2B5EF4-FFF2-40B4-BE49-F238E27FC236}">
                <a16:creationId xmlns:a16="http://schemas.microsoft.com/office/drawing/2014/main" id="{68B2EE8B-7900-333B-88AE-6AE32C96356F}"/>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8B12DC67-B278-486F-AA13-FC673C5FA234}"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 name="Bild-Nachweis3">
            <a:extLst>
              <a:ext uri="{FF2B5EF4-FFF2-40B4-BE49-F238E27FC236}">
                <a16:creationId xmlns:a16="http://schemas.microsoft.com/office/drawing/2014/main" id="{F108DDA7-0663-858D-8E91-A02B0CB27AFD}"/>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4" name="Bild-Nachweis2">
            <a:extLst>
              <a:ext uri="{FF2B5EF4-FFF2-40B4-BE49-F238E27FC236}">
                <a16:creationId xmlns:a16="http://schemas.microsoft.com/office/drawing/2014/main" id="{D66B2992-B92D-521A-7B19-6657EDDE3381}"/>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5" name="Bild-Nachweis">
            <a:extLst>
              <a:ext uri="{FF2B5EF4-FFF2-40B4-BE49-F238E27FC236}">
                <a16:creationId xmlns:a16="http://schemas.microsoft.com/office/drawing/2014/main" id="{273934DB-E2A1-1891-2EB1-3B7BC66206D0}"/>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346158EC-B1D7-43E6-9F0A-F26492FC36D2}" type="datetime4">
              <a:rPr lang="de-DE" smtClean="0"/>
              <a:t>30. Juli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 name="Bild-Nachweis3">
            <a:extLst>
              <a:ext uri="{FF2B5EF4-FFF2-40B4-BE49-F238E27FC236}">
                <a16:creationId xmlns:a16="http://schemas.microsoft.com/office/drawing/2014/main" id="{52FBEBAA-F26F-52F5-3793-E46286B58F64}"/>
              </a:ext>
            </a:extLst>
          </p:cNvPr>
          <p:cNvSpPr>
            <a:spLocks noGrp="1"/>
          </p:cNvSpPr>
          <p:nvPr>
            <p:ph type="body" sz="quarter" idx="35" hasCustomPrompt="1"/>
          </p:nvPr>
        </p:nvSpPr>
        <p:spPr>
          <a:xfrm>
            <a:off x="882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4" name="Bild-Nachweis2">
            <a:extLst>
              <a:ext uri="{FF2B5EF4-FFF2-40B4-BE49-F238E27FC236}">
                <a16:creationId xmlns:a16="http://schemas.microsoft.com/office/drawing/2014/main" id="{AB95A67B-4D6C-6058-3A18-19763B9C04B6}"/>
              </a:ext>
            </a:extLst>
          </p:cNvPr>
          <p:cNvSpPr>
            <a:spLocks noGrp="1"/>
          </p:cNvSpPr>
          <p:nvPr>
            <p:ph type="body" sz="quarter" idx="36" hasCustomPrompt="1"/>
          </p:nvPr>
        </p:nvSpPr>
        <p:spPr>
          <a:xfrm>
            <a:off x="486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Bild-Nachweis">
            <a:extLst>
              <a:ext uri="{FF2B5EF4-FFF2-40B4-BE49-F238E27FC236}">
                <a16:creationId xmlns:a16="http://schemas.microsoft.com/office/drawing/2014/main" id="{8910995B-9DE5-5F99-F7C3-BCA8970E0083}"/>
              </a:ext>
            </a:extLst>
          </p:cNvPr>
          <p:cNvSpPr>
            <a:spLocks noGrp="1"/>
          </p:cNvSpPr>
          <p:nvPr>
            <p:ph type="body" sz="quarter" idx="37" hasCustomPrompt="1"/>
          </p:nvPr>
        </p:nvSpPr>
        <p:spPr>
          <a:xfrm>
            <a:off x="900000" y="3021901"/>
            <a:ext cx="288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F39EFDEA-31C2-44CE-8AAB-F2DDD6055A58}"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16" name="Bild-Nachweis4">
            <a:extLst>
              <a:ext uri="{FF2B5EF4-FFF2-40B4-BE49-F238E27FC236}">
                <a16:creationId xmlns:a16="http://schemas.microsoft.com/office/drawing/2014/main" id="{6254EB68-2EF5-C104-5C96-826062B04F33}"/>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Bild-Nachweis3">
            <a:extLst>
              <a:ext uri="{FF2B5EF4-FFF2-40B4-BE49-F238E27FC236}">
                <a16:creationId xmlns:a16="http://schemas.microsoft.com/office/drawing/2014/main" id="{91A1A541-64F5-0AD7-78A1-FFAD96C04BB0}"/>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13" name="Bild-Nachweis2">
            <a:extLst>
              <a:ext uri="{FF2B5EF4-FFF2-40B4-BE49-F238E27FC236}">
                <a16:creationId xmlns:a16="http://schemas.microsoft.com/office/drawing/2014/main" id="{8E60B21B-C10A-A232-334D-E99419F07B80}"/>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15" name="Bild-Nachweis">
            <a:extLst>
              <a:ext uri="{FF2B5EF4-FFF2-40B4-BE49-F238E27FC236}">
                <a16:creationId xmlns:a16="http://schemas.microsoft.com/office/drawing/2014/main" id="{0698454F-DA15-65CA-EEEF-EAFD5B789EE1}"/>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7355634B-C229-48B9-AE71-A0F37FC99E8D}"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Bild-Nachweis4">
            <a:extLst>
              <a:ext uri="{FF2B5EF4-FFF2-40B4-BE49-F238E27FC236}">
                <a16:creationId xmlns:a16="http://schemas.microsoft.com/office/drawing/2014/main" id="{A817D4B6-3A2E-6867-5968-59575A759A48}"/>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
        <p:nvSpPr>
          <p:cNvPr id="13" name="Bild-Nachweis3">
            <a:extLst>
              <a:ext uri="{FF2B5EF4-FFF2-40B4-BE49-F238E27FC236}">
                <a16:creationId xmlns:a16="http://schemas.microsoft.com/office/drawing/2014/main" id="{ACC4623E-E8F1-9F17-C1CA-FE7AA6981C84}"/>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5" name="Bild-Nachweis2">
            <a:extLst>
              <a:ext uri="{FF2B5EF4-FFF2-40B4-BE49-F238E27FC236}">
                <a16:creationId xmlns:a16="http://schemas.microsoft.com/office/drawing/2014/main" id="{CD66BE9E-1D45-749D-7164-3A775FE0B86C}"/>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Bild-Nachweis">
            <a:extLst>
              <a:ext uri="{FF2B5EF4-FFF2-40B4-BE49-F238E27FC236}">
                <a16:creationId xmlns:a16="http://schemas.microsoft.com/office/drawing/2014/main" id="{E8627FB6-AE6F-A82D-F2C7-F134C23D10E1}"/>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8F4B2D89-969B-4116-90B3-A192B09852B6}"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8" name="Bild-Nachweis4">
            <a:extLst>
              <a:ext uri="{FF2B5EF4-FFF2-40B4-BE49-F238E27FC236}">
                <a16:creationId xmlns:a16="http://schemas.microsoft.com/office/drawing/2014/main" id="{458BCE9D-F60E-C100-56B6-6DDCB9F13047}"/>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13" name="Bild-Nachweis3">
            <a:extLst>
              <a:ext uri="{FF2B5EF4-FFF2-40B4-BE49-F238E27FC236}">
                <a16:creationId xmlns:a16="http://schemas.microsoft.com/office/drawing/2014/main" id="{C56ECFFA-4CED-916C-ABDA-6D8F05CCECD3}"/>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15" name="Bild-Nachweis2">
            <a:extLst>
              <a:ext uri="{FF2B5EF4-FFF2-40B4-BE49-F238E27FC236}">
                <a16:creationId xmlns:a16="http://schemas.microsoft.com/office/drawing/2014/main" id="{583FDE61-EF1A-AE92-0A70-1F438ECD4584}"/>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16" name="Bild-Nachweis">
            <a:extLst>
              <a:ext uri="{FF2B5EF4-FFF2-40B4-BE49-F238E27FC236}">
                <a16:creationId xmlns:a16="http://schemas.microsoft.com/office/drawing/2014/main" id="{AF0743E9-0231-B8BD-6DEC-3AD474F1284C}"/>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24B85BBE-A48D-47E9-87E5-8427351BF0AD}"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8" name="Bild-Nachweis4">
            <a:extLst>
              <a:ext uri="{FF2B5EF4-FFF2-40B4-BE49-F238E27FC236}">
                <a16:creationId xmlns:a16="http://schemas.microsoft.com/office/drawing/2014/main" id="{0BBAD35A-E588-F943-8B5A-BA743928E2AB}"/>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13" name="Bild-Nachweis3">
            <a:extLst>
              <a:ext uri="{FF2B5EF4-FFF2-40B4-BE49-F238E27FC236}">
                <a16:creationId xmlns:a16="http://schemas.microsoft.com/office/drawing/2014/main" id="{F9DC6F95-86C5-DD7E-555B-D8534F0DB7C2}"/>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15" name="Bild-Nachweis2">
            <a:extLst>
              <a:ext uri="{FF2B5EF4-FFF2-40B4-BE49-F238E27FC236}">
                <a16:creationId xmlns:a16="http://schemas.microsoft.com/office/drawing/2014/main" id="{69E34A26-6DC2-5860-83CB-547AD63722B6}"/>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16" name="Bild-Nachweis">
            <a:extLst>
              <a:ext uri="{FF2B5EF4-FFF2-40B4-BE49-F238E27FC236}">
                <a16:creationId xmlns:a16="http://schemas.microsoft.com/office/drawing/2014/main" id="{A270B5C5-6F61-D915-FF30-8CAB1B331BF2}"/>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8084CC80-C7B2-407E-840E-2E118E2BDA46}"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Bild-Nachweis4">
            <a:extLst>
              <a:ext uri="{FF2B5EF4-FFF2-40B4-BE49-F238E27FC236}">
                <a16:creationId xmlns:a16="http://schemas.microsoft.com/office/drawing/2014/main" id="{A463AD5E-EAB1-5A6E-113C-1A78BB3D71B1}"/>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13" name="Bild-Nachweis3">
            <a:extLst>
              <a:ext uri="{FF2B5EF4-FFF2-40B4-BE49-F238E27FC236}">
                <a16:creationId xmlns:a16="http://schemas.microsoft.com/office/drawing/2014/main" id="{39874BA6-FC85-7DB9-BC96-747DFFA1C956}"/>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15" name="Bild-Nachweis2">
            <a:extLst>
              <a:ext uri="{FF2B5EF4-FFF2-40B4-BE49-F238E27FC236}">
                <a16:creationId xmlns:a16="http://schemas.microsoft.com/office/drawing/2014/main" id="{374B776B-1DFE-CB91-A4C0-0D7C98B3BCCC}"/>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16" name="Bild-Nachweis">
            <a:extLst>
              <a:ext uri="{FF2B5EF4-FFF2-40B4-BE49-F238E27FC236}">
                <a16:creationId xmlns:a16="http://schemas.microsoft.com/office/drawing/2014/main" id="{1F97D899-D37B-BBEE-D663-BFD5C4C0F662}"/>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1D0B0575-7D44-4842-827C-BC21C5C18841}"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Bild-Nachweis4">
            <a:extLst>
              <a:ext uri="{FF2B5EF4-FFF2-40B4-BE49-F238E27FC236}">
                <a16:creationId xmlns:a16="http://schemas.microsoft.com/office/drawing/2014/main" id="{2D740E10-5786-F280-5EE1-3B6DB57ED179}"/>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13" name="Bild-Nachweis3">
            <a:extLst>
              <a:ext uri="{FF2B5EF4-FFF2-40B4-BE49-F238E27FC236}">
                <a16:creationId xmlns:a16="http://schemas.microsoft.com/office/drawing/2014/main" id="{8FA7EF75-EE6B-F57D-1CBC-3FE82F50C12D}"/>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15" name="Bild-Nachweis2">
            <a:extLst>
              <a:ext uri="{FF2B5EF4-FFF2-40B4-BE49-F238E27FC236}">
                <a16:creationId xmlns:a16="http://schemas.microsoft.com/office/drawing/2014/main" id="{41B1EF81-3243-6803-656E-9F7BA11699BE}"/>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16" name="Bild-Nachweis">
            <a:extLst>
              <a:ext uri="{FF2B5EF4-FFF2-40B4-BE49-F238E27FC236}">
                <a16:creationId xmlns:a16="http://schemas.microsoft.com/office/drawing/2014/main" id="{F95A211E-0FFB-7BF7-9CD2-901C01DB723A}"/>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DE7903A9-B527-4532-9674-9BCCC34F080C}"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5AB5AD29-B063-407D-9385-11D501933347}"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Bild-Nachweis4">
            <a:extLst>
              <a:ext uri="{FF2B5EF4-FFF2-40B4-BE49-F238E27FC236}">
                <a16:creationId xmlns:a16="http://schemas.microsoft.com/office/drawing/2014/main" id="{EADAD34A-41C9-C3B6-654D-92F602EB7EB0}"/>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13" name="Bild-Nachweis3">
            <a:extLst>
              <a:ext uri="{FF2B5EF4-FFF2-40B4-BE49-F238E27FC236}">
                <a16:creationId xmlns:a16="http://schemas.microsoft.com/office/drawing/2014/main" id="{DB1B6DCB-1E47-3DF4-86EC-2A1E5BF4069C}"/>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15" name="Bild-Nachweis2">
            <a:extLst>
              <a:ext uri="{FF2B5EF4-FFF2-40B4-BE49-F238E27FC236}">
                <a16:creationId xmlns:a16="http://schemas.microsoft.com/office/drawing/2014/main" id="{4C7C7B0E-392D-49F4-5EE3-A6E985A3BB9A}"/>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16" name="Bild-Nachweis">
            <a:extLst>
              <a:ext uri="{FF2B5EF4-FFF2-40B4-BE49-F238E27FC236}">
                <a16:creationId xmlns:a16="http://schemas.microsoft.com/office/drawing/2014/main" id="{13CD3E4A-45D5-BCF8-317F-3EF6CC8C469A}"/>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65171B7E-8674-40CA-8A88-2A1B51B21AC2}" type="datetime4">
              <a:rPr lang="de-DE" smtClean="0"/>
              <a:t>30. Juli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8" name="Bild-Nachweis4">
            <a:extLst>
              <a:ext uri="{FF2B5EF4-FFF2-40B4-BE49-F238E27FC236}">
                <a16:creationId xmlns:a16="http://schemas.microsoft.com/office/drawing/2014/main" id="{346E82BF-850E-7EA5-E386-59C2354E7E5E}"/>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13" name="Bild-Nachweis3">
            <a:extLst>
              <a:ext uri="{FF2B5EF4-FFF2-40B4-BE49-F238E27FC236}">
                <a16:creationId xmlns:a16="http://schemas.microsoft.com/office/drawing/2014/main" id="{64855118-B418-A2A2-102F-EFE1D3AD8819}"/>
              </a:ext>
            </a:extLst>
          </p:cNvPr>
          <p:cNvSpPr>
            <a:spLocks noGrp="1"/>
          </p:cNvSpPr>
          <p:nvPr>
            <p:ph type="body" sz="quarter" idx="40"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15" name="Bild-Nachweis2">
            <a:extLst>
              <a:ext uri="{FF2B5EF4-FFF2-40B4-BE49-F238E27FC236}">
                <a16:creationId xmlns:a16="http://schemas.microsoft.com/office/drawing/2014/main" id="{4740FC06-1C0E-AB2E-6955-DEC160A15376}"/>
              </a:ext>
            </a:extLst>
          </p:cNvPr>
          <p:cNvSpPr>
            <a:spLocks noGrp="1"/>
          </p:cNvSpPr>
          <p:nvPr>
            <p:ph type="body" sz="quarter" idx="41"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16" name="Bild-Nachweis">
            <a:extLst>
              <a:ext uri="{FF2B5EF4-FFF2-40B4-BE49-F238E27FC236}">
                <a16:creationId xmlns:a16="http://schemas.microsoft.com/office/drawing/2014/main" id="{7FC3256F-2716-AE31-584C-47F93ACDE1E8}"/>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2BA043DE-AB59-4665-86E3-2989045D8143}"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 name="Bild-Nachweis4">
            <a:extLst>
              <a:ext uri="{FF2B5EF4-FFF2-40B4-BE49-F238E27FC236}">
                <a16:creationId xmlns:a16="http://schemas.microsoft.com/office/drawing/2014/main" id="{1D430901-E75D-729A-0E13-9466923B1FA7}"/>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9" name="Bild-Nachweis3">
            <a:extLst>
              <a:ext uri="{FF2B5EF4-FFF2-40B4-BE49-F238E27FC236}">
                <a16:creationId xmlns:a16="http://schemas.microsoft.com/office/drawing/2014/main" id="{8611E80F-A2BD-D39C-0BDF-89791E055C92}"/>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0" name="Bild-Nachweis2">
            <a:extLst>
              <a:ext uri="{FF2B5EF4-FFF2-40B4-BE49-F238E27FC236}">
                <a16:creationId xmlns:a16="http://schemas.microsoft.com/office/drawing/2014/main" id="{3841AD11-8FCD-82A2-DB0C-115E083BB688}"/>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5" name="Bild-Nachweis">
            <a:extLst>
              <a:ext uri="{FF2B5EF4-FFF2-40B4-BE49-F238E27FC236}">
                <a16:creationId xmlns:a16="http://schemas.microsoft.com/office/drawing/2014/main" id="{9BACB740-C69A-B4B2-C51C-11999DD954EB}"/>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AC20D2C2-E413-42A4-8162-C5A4963CC5C2}"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 name="Bild-Nachweis4">
            <a:extLst>
              <a:ext uri="{FF2B5EF4-FFF2-40B4-BE49-F238E27FC236}">
                <a16:creationId xmlns:a16="http://schemas.microsoft.com/office/drawing/2014/main" id="{1CD704FF-7C94-0180-40CD-FD134381771C}"/>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9" name="Bild-Nachweis3">
            <a:extLst>
              <a:ext uri="{FF2B5EF4-FFF2-40B4-BE49-F238E27FC236}">
                <a16:creationId xmlns:a16="http://schemas.microsoft.com/office/drawing/2014/main" id="{66E4FC47-87EB-4A44-2C3C-4341D576B0D8}"/>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0" name="Bild-Nachweis2">
            <a:extLst>
              <a:ext uri="{FF2B5EF4-FFF2-40B4-BE49-F238E27FC236}">
                <a16:creationId xmlns:a16="http://schemas.microsoft.com/office/drawing/2014/main" id="{05735C9A-2F6E-04E0-CCA6-AF3533B3B2ED}"/>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5" name="Bild-Nachweis">
            <a:extLst>
              <a:ext uri="{FF2B5EF4-FFF2-40B4-BE49-F238E27FC236}">
                <a16:creationId xmlns:a16="http://schemas.microsoft.com/office/drawing/2014/main" id="{2AA66B06-DEE6-A023-A65E-2C7F4241C2D0}"/>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BF6C1C49-57A3-418B-BB5C-8D70A0F83795}"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 name="Bild-Nachweis4">
            <a:extLst>
              <a:ext uri="{FF2B5EF4-FFF2-40B4-BE49-F238E27FC236}">
                <a16:creationId xmlns:a16="http://schemas.microsoft.com/office/drawing/2014/main" id="{40EECFF5-6C0D-5888-4D99-0DC42DC70244}"/>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9" name="Bild-Nachweis3">
            <a:extLst>
              <a:ext uri="{FF2B5EF4-FFF2-40B4-BE49-F238E27FC236}">
                <a16:creationId xmlns:a16="http://schemas.microsoft.com/office/drawing/2014/main" id="{8F0312B3-8E8C-CD2D-3485-63A15B9E8D16}"/>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0" name="Bild-Nachweis2">
            <a:extLst>
              <a:ext uri="{FF2B5EF4-FFF2-40B4-BE49-F238E27FC236}">
                <a16:creationId xmlns:a16="http://schemas.microsoft.com/office/drawing/2014/main" id="{066E8A94-7983-B728-3071-E797947F34B0}"/>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5" name="Bild-Nachweis">
            <a:extLst>
              <a:ext uri="{FF2B5EF4-FFF2-40B4-BE49-F238E27FC236}">
                <a16:creationId xmlns:a16="http://schemas.microsoft.com/office/drawing/2014/main" id="{99A0F4FE-701A-4DA0-5E10-BC050D3DBA7C}"/>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33EE4171-7C65-4441-B6CB-B7811AA959FB}"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 name="Bild-Nachweis4">
            <a:extLst>
              <a:ext uri="{FF2B5EF4-FFF2-40B4-BE49-F238E27FC236}">
                <a16:creationId xmlns:a16="http://schemas.microsoft.com/office/drawing/2014/main" id="{03AEA0C2-7243-95BB-3A61-B7B00882DBB6}"/>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9" name="Bild-Nachweis3">
            <a:extLst>
              <a:ext uri="{FF2B5EF4-FFF2-40B4-BE49-F238E27FC236}">
                <a16:creationId xmlns:a16="http://schemas.microsoft.com/office/drawing/2014/main" id="{4D86DA62-B466-0D52-295A-B1FBA507AD8A}"/>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0" name="Bild-Nachweis2">
            <a:extLst>
              <a:ext uri="{FF2B5EF4-FFF2-40B4-BE49-F238E27FC236}">
                <a16:creationId xmlns:a16="http://schemas.microsoft.com/office/drawing/2014/main" id="{6AB30D32-A3ED-573B-749E-9402BE1C5221}"/>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5" name="Bild-Nachweis">
            <a:extLst>
              <a:ext uri="{FF2B5EF4-FFF2-40B4-BE49-F238E27FC236}">
                <a16:creationId xmlns:a16="http://schemas.microsoft.com/office/drawing/2014/main" id="{8A36C649-A07D-EFD2-85CB-A6C9B2B10370}"/>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9AE29688-867F-4A81-87FC-9B2B85BD12A0}"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 name="Bild-Nachweis4">
            <a:extLst>
              <a:ext uri="{FF2B5EF4-FFF2-40B4-BE49-F238E27FC236}">
                <a16:creationId xmlns:a16="http://schemas.microsoft.com/office/drawing/2014/main" id="{C8FA021B-D6DE-F14D-C2FB-933D89187C62}"/>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9" name="Bild-Nachweis3">
            <a:extLst>
              <a:ext uri="{FF2B5EF4-FFF2-40B4-BE49-F238E27FC236}">
                <a16:creationId xmlns:a16="http://schemas.microsoft.com/office/drawing/2014/main" id="{CC8555B3-5AA7-66F5-BC2C-253944D26DC4}"/>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0" name="Bild-Nachweis2">
            <a:extLst>
              <a:ext uri="{FF2B5EF4-FFF2-40B4-BE49-F238E27FC236}">
                <a16:creationId xmlns:a16="http://schemas.microsoft.com/office/drawing/2014/main" id="{39EF3C29-456D-7061-B9FF-A2EDA401C0A7}"/>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5" name="Bild-Nachweis">
            <a:extLst>
              <a:ext uri="{FF2B5EF4-FFF2-40B4-BE49-F238E27FC236}">
                <a16:creationId xmlns:a16="http://schemas.microsoft.com/office/drawing/2014/main" id="{B3E53854-6E4B-6ECD-A79F-8EAB2607DF9A}"/>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AA159C4B-092C-479D-B4FF-1CFC5A22A251}"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 name="Bild-Nachweis4">
            <a:extLst>
              <a:ext uri="{FF2B5EF4-FFF2-40B4-BE49-F238E27FC236}">
                <a16:creationId xmlns:a16="http://schemas.microsoft.com/office/drawing/2014/main" id="{C7BEA762-81FF-1ABA-CD0D-B6B72FB254BA}"/>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9" name="Bild-Nachweis3">
            <a:extLst>
              <a:ext uri="{FF2B5EF4-FFF2-40B4-BE49-F238E27FC236}">
                <a16:creationId xmlns:a16="http://schemas.microsoft.com/office/drawing/2014/main" id="{078B6475-D0E9-D92E-2433-AC04F7BA8920}"/>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0" name="Bild-Nachweis2">
            <a:extLst>
              <a:ext uri="{FF2B5EF4-FFF2-40B4-BE49-F238E27FC236}">
                <a16:creationId xmlns:a16="http://schemas.microsoft.com/office/drawing/2014/main" id="{360ECAFA-6746-C440-F4D1-C9FD0CBD2805}"/>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5" name="Bild-Nachweis">
            <a:extLst>
              <a:ext uri="{FF2B5EF4-FFF2-40B4-BE49-F238E27FC236}">
                <a16:creationId xmlns:a16="http://schemas.microsoft.com/office/drawing/2014/main" id="{FA954DC1-87C5-2F20-AC8C-1908DD125DF1}"/>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A841BB6D-E415-4644-9365-971FFA75EC68}"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 name="Bild-Nachweis4">
            <a:extLst>
              <a:ext uri="{FF2B5EF4-FFF2-40B4-BE49-F238E27FC236}">
                <a16:creationId xmlns:a16="http://schemas.microsoft.com/office/drawing/2014/main" id="{5DD5AB65-C927-18A0-129D-B9180B742AC4}"/>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9" name="Bild-Nachweis3">
            <a:extLst>
              <a:ext uri="{FF2B5EF4-FFF2-40B4-BE49-F238E27FC236}">
                <a16:creationId xmlns:a16="http://schemas.microsoft.com/office/drawing/2014/main" id="{B4E5E028-3466-ACEB-8572-19C1D6AF3420}"/>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0" name="Bild-Nachweis2">
            <a:extLst>
              <a:ext uri="{FF2B5EF4-FFF2-40B4-BE49-F238E27FC236}">
                <a16:creationId xmlns:a16="http://schemas.microsoft.com/office/drawing/2014/main" id="{3359F206-55D3-1A7B-E55C-CFE1129879B3}"/>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5" name="Bild-Nachweis">
            <a:extLst>
              <a:ext uri="{FF2B5EF4-FFF2-40B4-BE49-F238E27FC236}">
                <a16:creationId xmlns:a16="http://schemas.microsoft.com/office/drawing/2014/main" id="{D32E82AF-A8D4-93FE-076E-72CBCF6081DC}"/>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D04209C2-3F38-4000-8204-BD53FF2C90FC}" type="datetime4">
              <a:rPr lang="de-DE" smtClean="0"/>
              <a:t>30. Juli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 name="Bild-Nachweis4">
            <a:extLst>
              <a:ext uri="{FF2B5EF4-FFF2-40B4-BE49-F238E27FC236}">
                <a16:creationId xmlns:a16="http://schemas.microsoft.com/office/drawing/2014/main" id="{8856BCF3-E66E-B483-98AE-C527598B80FD}"/>
              </a:ext>
            </a:extLst>
          </p:cNvPr>
          <p:cNvSpPr>
            <a:spLocks noGrp="1"/>
          </p:cNvSpPr>
          <p:nvPr>
            <p:ph type="body" sz="quarter" idx="43" hasCustomPrompt="1"/>
          </p:nvPr>
        </p:nvSpPr>
        <p:spPr>
          <a:xfrm>
            <a:off x="918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9" name="Bild-Nachweis3">
            <a:extLst>
              <a:ext uri="{FF2B5EF4-FFF2-40B4-BE49-F238E27FC236}">
                <a16:creationId xmlns:a16="http://schemas.microsoft.com/office/drawing/2014/main" id="{6816887A-C74F-E63F-E071-6A76393CDE9C}"/>
              </a:ext>
            </a:extLst>
          </p:cNvPr>
          <p:cNvSpPr>
            <a:spLocks noGrp="1"/>
          </p:cNvSpPr>
          <p:nvPr>
            <p:ph type="body" sz="quarter" idx="44" hasCustomPrompt="1"/>
          </p:nvPr>
        </p:nvSpPr>
        <p:spPr>
          <a:xfrm>
            <a:off x="6303794"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0" name="Bild-Nachweis2">
            <a:extLst>
              <a:ext uri="{FF2B5EF4-FFF2-40B4-BE49-F238E27FC236}">
                <a16:creationId xmlns:a16="http://schemas.microsoft.com/office/drawing/2014/main" id="{8D1F6D2E-3389-5934-1303-F464BAC99D87}"/>
              </a:ext>
            </a:extLst>
          </p:cNvPr>
          <p:cNvSpPr>
            <a:spLocks noGrp="1"/>
          </p:cNvSpPr>
          <p:nvPr>
            <p:ph type="body" sz="quarter" idx="45" hasCustomPrompt="1"/>
          </p:nvPr>
        </p:nvSpPr>
        <p:spPr>
          <a:xfrm>
            <a:off x="3427589"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5" name="Bild-Nachweis">
            <a:extLst>
              <a:ext uri="{FF2B5EF4-FFF2-40B4-BE49-F238E27FC236}">
                <a16:creationId xmlns:a16="http://schemas.microsoft.com/office/drawing/2014/main" id="{FAF6130B-F0C8-0592-4514-CE41587DAA96}"/>
              </a:ext>
            </a:extLst>
          </p:cNvPr>
          <p:cNvSpPr>
            <a:spLocks noGrp="1"/>
          </p:cNvSpPr>
          <p:nvPr>
            <p:ph type="body" sz="quarter" idx="42" hasCustomPrompt="1"/>
          </p:nvPr>
        </p:nvSpPr>
        <p:spPr>
          <a:xfrm>
            <a:off x="540000" y="3021901"/>
            <a:ext cx="25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51ABB348-42C6-4139-9160-3A9E0C786419}"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1_INHALT">
    <p:bg>
      <p:bgPr>
        <a:solidFill>
          <a:srgbClr val="10065A"/>
        </a:solidFill>
        <a:effectLst/>
      </p:bgPr>
    </p:bg>
    <p:spTree>
      <p:nvGrpSpPr>
        <p:cNvPr id="1" name=""/>
        <p:cNvGrpSpPr/>
        <p:nvPr/>
      </p:nvGrpSpPr>
      <p:grpSpPr>
        <a:xfrm>
          <a:off x="0" y="0"/>
          <a:ext cx="0" cy="0"/>
          <a:chOff x="0" y="0"/>
          <a:chExt cx="0" cy="0"/>
        </a:xfrm>
      </p:grpSpPr>
      <p:sp>
        <p:nvSpPr>
          <p:cNvPr id="6" name="Textfeld">
            <a:extLst>
              <a:ext uri="{FF2B5EF4-FFF2-40B4-BE49-F238E27FC236}">
                <a16:creationId xmlns:a16="http://schemas.microsoft.com/office/drawing/2014/main" id="{97731A11-C713-C88D-BB91-277E0545AB4F}"/>
              </a:ext>
            </a:extLst>
          </p:cNvPr>
          <p:cNvSpPr txBox="1"/>
          <p:nvPr userDrawn="1"/>
        </p:nvSpPr>
        <p:spPr>
          <a:xfrm>
            <a:off x="0" y="2052228"/>
            <a:ext cx="12192000" cy="2753544"/>
          </a:xfrm>
          <a:prstGeom prst="rect">
            <a:avLst/>
          </a:prstGeom>
          <a:noFill/>
        </p:spPr>
        <p:txBody>
          <a:bodyPr wrap="square" rtlCol="0" anchor="ctr" anchorCtr="1">
            <a:noAutofit/>
          </a:bodyPr>
          <a:lstStyle/>
          <a:p>
            <a:r>
              <a:rPr lang="de-DE" sz="11500" cap="all" baseline="0" dirty="0">
                <a:solidFill>
                  <a:srgbClr val="FF3EB5"/>
                </a:solidFill>
                <a:latin typeface="Montserrat Black" pitchFamily="2" charset="0"/>
              </a:rPr>
              <a:t>Zeitstrahl</a:t>
            </a:r>
            <a:endParaRPr lang="de-DE" sz="16600" cap="all" baseline="0" dirty="0">
              <a:solidFill>
                <a:srgbClr val="FF3EB5"/>
              </a:solidFill>
              <a:latin typeface="Montserrat Black" pitchFamily="2" charset="0"/>
            </a:endParaRPr>
          </a:p>
        </p:txBody>
      </p:sp>
    </p:spTree>
    <p:extLst>
      <p:ext uri="{BB962C8B-B14F-4D97-AF65-F5344CB8AC3E}">
        <p14:creationId xmlns:p14="http://schemas.microsoft.com/office/powerpoint/2010/main" val="29230840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ZEITSTRAHL | 4er, 1 Reih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E958D83D-8A7F-4BEC-B688-77D15B9E0CA7}"/>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818E358F-1086-37F9-B439-65AAFB3F242C}"/>
              </a:ext>
            </a:extLst>
          </p:cNvPr>
          <p:cNvSpPr>
            <a:spLocks noGrp="1"/>
          </p:cNvSpPr>
          <p:nvPr>
            <p:ph type="dt" sz="half" idx="11"/>
          </p:nvPr>
        </p:nvSpPr>
        <p:spPr/>
        <p:txBody>
          <a:bodyPr/>
          <a:lstStyle/>
          <a:p>
            <a:fld id="{B9221B07-284B-4699-A9B0-0AE043DF8092}" type="datetime4">
              <a:rPr lang="de-DE" smtClean="0"/>
              <a:t>30. Juli 2025</a:t>
            </a:fld>
            <a:endParaRPr lang="de-DE" dirty="0"/>
          </a:p>
        </p:txBody>
      </p:sp>
      <p:cxnSp>
        <p:nvCxnSpPr>
          <p:cNvPr id="13" name="Zeitlinie">
            <a:extLst>
              <a:ext uri="{FF2B5EF4-FFF2-40B4-BE49-F238E27FC236}">
                <a16:creationId xmlns:a16="http://schemas.microsoft.com/office/drawing/2014/main" id="{C33DD79B-457C-7610-DB49-BC6540C21D6C}"/>
              </a:ext>
            </a:extLst>
          </p:cNvPr>
          <p:cNvCxnSpPr>
            <a:cxnSpLocks/>
          </p:cNvCxnSpPr>
          <p:nvPr userDrawn="1"/>
        </p:nvCxnSpPr>
        <p:spPr>
          <a:xfrm>
            <a:off x="336000" y="3440828"/>
            <a:ext cx="11520000" cy="0"/>
          </a:xfrm>
          <a:prstGeom prst="line">
            <a:avLst/>
          </a:prstGeom>
          <a:ln w="25400">
            <a:solidFill>
              <a:srgbClr val="10069F"/>
            </a:solidFill>
          </a:ln>
        </p:spPr>
        <p:style>
          <a:lnRef idx="1">
            <a:schemeClr val="accent1"/>
          </a:lnRef>
          <a:fillRef idx="0">
            <a:schemeClr val="accent1"/>
          </a:fillRef>
          <a:effectRef idx="0">
            <a:schemeClr val="accent1"/>
          </a:effectRef>
          <a:fontRef idx="minor">
            <a:schemeClr val="tx1"/>
          </a:fontRef>
        </p:style>
      </p:cxnSp>
      <p:sp>
        <p:nvSpPr>
          <p:cNvPr id="30" name="Bild-Nachweis4">
            <a:extLst>
              <a:ext uri="{FF2B5EF4-FFF2-40B4-BE49-F238E27FC236}">
                <a16:creationId xmlns:a16="http://schemas.microsoft.com/office/drawing/2014/main" id="{71FB3787-6546-332D-B086-3E60D4EEAB7A}"/>
              </a:ext>
            </a:extLst>
          </p:cNvPr>
          <p:cNvSpPr>
            <a:spLocks noGrp="1"/>
          </p:cNvSpPr>
          <p:nvPr>
            <p:ph type="body" sz="quarter" idx="45" hasCustomPrompt="1"/>
          </p:nvPr>
        </p:nvSpPr>
        <p:spPr>
          <a:xfrm>
            <a:off x="9324000" y="5668372"/>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1" name="Bild-Platzhalter4">
            <a:extLst>
              <a:ext uri="{FF2B5EF4-FFF2-40B4-BE49-F238E27FC236}">
                <a16:creationId xmlns:a16="http://schemas.microsoft.com/office/drawing/2014/main" id="{AC98F108-CDD8-7DAF-086D-0B2106B4D43C}"/>
              </a:ext>
            </a:extLst>
          </p:cNvPr>
          <p:cNvSpPr>
            <a:spLocks noGrp="1" noChangeAspect="1"/>
          </p:cNvSpPr>
          <p:nvPr>
            <p:ph type="pic" sz="quarter" idx="46" hasCustomPrompt="1"/>
          </p:nvPr>
        </p:nvSpPr>
        <p:spPr>
          <a:xfrm>
            <a:off x="9792000" y="4386845"/>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29" name="Bild-Überschrift4">
            <a:extLst>
              <a:ext uri="{FF2B5EF4-FFF2-40B4-BE49-F238E27FC236}">
                <a16:creationId xmlns:a16="http://schemas.microsoft.com/office/drawing/2014/main" id="{4FA59D71-DA69-82D7-F360-D5A10DEB841A}"/>
              </a:ext>
            </a:extLst>
          </p:cNvPr>
          <p:cNvSpPr>
            <a:spLocks noGrp="1"/>
          </p:cNvSpPr>
          <p:nvPr>
            <p:ph type="body" sz="quarter" idx="44" hasCustomPrompt="1"/>
          </p:nvPr>
        </p:nvSpPr>
        <p:spPr>
          <a:xfrm>
            <a:off x="9324000" y="3740896"/>
            <a:ext cx="2376000" cy="584165"/>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32" name="Punkt4">
            <a:extLst>
              <a:ext uri="{FF2B5EF4-FFF2-40B4-BE49-F238E27FC236}">
                <a16:creationId xmlns:a16="http://schemas.microsoft.com/office/drawing/2014/main" id="{870D6F98-7C3B-9AEF-05AB-BD8A20008D44}"/>
              </a:ext>
            </a:extLst>
          </p:cNvPr>
          <p:cNvSpPr/>
          <p:nvPr userDrawn="1"/>
        </p:nvSpPr>
        <p:spPr>
          <a:xfrm rot="5400000">
            <a:off x="10422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2" name="Gerader Verbinder4">
            <a:extLst>
              <a:ext uri="{FF2B5EF4-FFF2-40B4-BE49-F238E27FC236}">
                <a16:creationId xmlns:a16="http://schemas.microsoft.com/office/drawing/2014/main" id="{726F830F-CCAB-8F0A-A41D-A3C97E6B06FE}"/>
              </a:ext>
            </a:extLst>
          </p:cNvPr>
          <p:cNvCxnSpPr>
            <a:cxnSpLocks/>
            <a:stCxn id="33" idx="1"/>
            <a:endCxn id="32" idx="2"/>
          </p:cNvCxnSpPr>
          <p:nvPr userDrawn="1"/>
        </p:nvCxnSpPr>
        <p:spPr>
          <a:xfrm>
            <a:off x="10512000" y="3140760"/>
            <a:ext cx="0" cy="210068"/>
          </a:xfrm>
          <a:prstGeom prst="line">
            <a:avLst/>
          </a:prstGeom>
        </p:spPr>
        <p:style>
          <a:lnRef idx="2">
            <a:schemeClr val="accent1"/>
          </a:lnRef>
          <a:fillRef idx="0">
            <a:schemeClr val="accent1"/>
          </a:fillRef>
          <a:effectRef idx="1">
            <a:schemeClr val="accent1"/>
          </a:effectRef>
          <a:fontRef idx="minor">
            <a:schemeClr val="tx1"/>
          </a:fontRef>
        </p:style>
      </p:cxnSp>
      <p:sp>
        <p:nvSpPr>
          <p:cNvPr id="33" name="Text-Platzhalter4">
            <a:extLst>
              <a:ext uri="{FF2B5EF4-FFF2-40B4-BE49-F238E27FC236}">
                <a16:creationId xmlns:a16="http://schemas.microsoft.com/office/drawing/2014/main" id="{9E8F8C8A-996A-6567-BA48-11FF8C1EFCD2}"/>
              </a:ext>
            </a:extLst>
          </p:cNvPr>
          <p:cNvSpPr>
            <a:spLocks noGrp="1"/>
          </p:cNvSpPr>
          <p:nvPr>
            <p:ph type="body" sz="quarter" idx="47" hasCustomPrompt="1"/>
          </p:nvPr>
        </p:nvSpPr>
        <p:spPr>
          <a:xfrm>
            <a:off x="9324000" y="1268760"/>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40" name="Bild-Nachweis3">
            <a:extLst>
              <a:ext uri="{FF2B5EF4-FFF2-40B4-BE49-F238E27FC236}">
                <a16:creationId xmlns:a16="http://schemas.microsoft.com/office/drawing/2014/main" id="{12289A0E-F617-6533-CF2C-954FDB997A08}"/>
              </a:ext>
            </a:extLst>
          </p:cNvPr>
          <p:cNvSpPr>
            <a:spLocks noGrp="1"/>
          </p:cNvSpPr>
          <p:nvPr>
            <p:ph type="body" sz="quarter" idx="53" hasCustomPrompt="1"/>
          </p:nvPr>
        </p:nvSpPr>
        <p:spPr>
          <a:xfrm>
            <a:off x="6372000" y="5668372"/>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41" name="Bild-Platzhalter3">
            <a:extLst>
              <a:ext uri="{FF2B5EF4-FFF2-40B4-BE49-F238E27FC236}">
                <a16:creationId xmlns:a16="http://schemas.microsoft.com/office/drawing/2014/main" id="{2BC7EBAF-6A5A-1947-BA8B-E7E141D29CEA}"/>
              </a:ext>
            </a:extLst>
          </p:cNvPr>
          <p:cNvSpPr>
            <a:spLocks noGrp="1" noChangeAspect="1"/>
          </p:cNvSpPr>
          <p:nvPr>
            <p:ph type="pic" sz="quarter" idx="54" hasCustomPrompt="1"/>
          </p:nvPr>
        </p:nvSpPr>
        <p:spPr>
          <a:xfrm>
            <a:off x="6864000" y="4386845"/>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39" name="Bild-Überschrift3">
            <a:extLst>
              <a:ext uri="{FF2B5EF4-FFF2-40B4-BE49-F238E27FC236}">
                <a16:creationId xmlns:a16="http://schemas.microsoft.com/office/drawing/2014/main" id="{1CC1ED4E-175A-EC3A-C2F5-4E7D0BDAE002}"/>
              </a:ext>
            </a:extLst>
          </p:cNvPr>
          <p:cNvSpPr>
            <a:spLocks noGrp="1"/>
          </p:cNvSpPr>
          <p:nvPr>
            <p:ph type="body" sz="quarter" idx="52" hasCustomPrompt="1"/>
          </p:nvPr>
        </p:nvSpPr>
        <p:spPr>
          <a:xfrm>
            <a:off x="6372000" y="3740896"/>
            <a:ext cx="2376000" cy="584165"/>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42" name="Punkt3">
            <a:extLst>
              <a:ext uri="{FF2B5EF4-FFF2-40B4-BE49-F238E27FC236}">
                <a16:creationId xmlns:a16="http://schemas.microsoft.com/office/drawing/2014/main" id="{9E100493-D22D-4167-A9FE-A86A8FFBC82E}"/>
              </a:ext>
            </a:extLst>
          </p:cNvPr>
          <p:cNvSpPr/>
          <p:nvPr userDrawn="1"/>
        </p:nvSpPr>
        <p:spPr>
          <a:xfrm rot="5400000">
            <a:off x="7494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3">
            <a:extLst>
              <a:ext uri="{FF2B5EF4-FFF2-40B4-BE49-F238E27FC236}">
                <a16:creationId xmlns:a16="http://schemas.microsoft.com/office/drawing/2014/main" id="{5BE896F3-531F-33D4-9E58-E853F389A67B}"/>
              </a:ext>
            </a:extLst>
          </p:cNvPr>
          <p:cNvCxnSpPr>
            <a:cxnSpLocks/>
            <a:stCxn id="43" idx="1"/>
            <a:endCxn id="42" idx="2"/>
          </p:cNvCxnSpPr>
          <p:nvPr userDrawn="1"/>
        </p:nvCxnSpPr>
        <p:spPr>
          <a:xfrm>
            <a:off x="7584000" y="3140760"/>
            <a:ext cx="0" cy="210068"/>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Platzhalter3">
            <a:extLst>
              <a:ext uri="{FF2B5EF4-FFF2-40B4-BE49-F238E27FC236}">
                <a16:creationId xmlns:a16="http://schemas.microsoft.com/office/drawing/2014/main" id="{1F9EC69D-C134-9853-BF71-878910219989}"/>
              </a:ext>
            </a:extLst>
          </p:cNvPr>
          <p:cNvSpPr>
            <a:spLocks noGrp="1"/>
          </p:cNvSpPr>
          <p:nvPr>
            <p:ph type="body" sz="quarter" idx="55" hasCustomPrompt="1"/>
          </p:nvPr>
        </p:nvSpPr>
        <p:spPr>
          <a:xfrm>
            <a:off x="6396000" y="1268760"/>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35" name="Bild-Nachweis2">
            <a:extLst>
              <a:ext uri="{FF2B5EF4-FFF2-40B4-BE49-F238E27FC236}">
                <a16:creationId xmlns:a16="http://schemas.microsoft.com/office/drawing/2014/main" id="{BD4C840C-7754-78F0-5D76-DF1B889AFFF1}"/>
              </a:ext>
            </a:extLst>
          </p:cNvPr>
          <p:cNvSpPr>
            <a:spLocks noGrp="1"/>
          </p:cNvSpPr>
          <p:nvPr>
            <p:ph type="body" sz="quarter" idx="49" hasCustomPrompt="1"/>
          </p:nvPr>
        </p:nvSpPr>
        <p:spPr>
          <a:xfrm>
            <a:off x="3456000" y="5668372"/>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6" name="Bild-Platzhalter2">
            <a:extLst>
              <a:ext uri="{FF2B5EF4-FFF2-40B4-BE49-F238E27FC236}">
                <a16:creationId xmlns:a16="http://schemas.microsoft.com/office/drawing/2014/main" id="{9170F306-5910-BBEE-4895-4B2551E48E89}"/>
              </a:ext>
            </a:extLst>
          </p:cNvPr>
          <p:cNvSpPr>
            <a:spLocks noGrp="1" noChangeAspect="1"/>
          </p:cNvSpPr>
          <p:nvPr>
            <p:ph type="pic" sz="quarter" idx="50" hasCustomPrompt="1"/>
          </p:nvPr>
        </p:nvSpPr>
        <p:spPr>
          <a:xfrm>
            <a:off x="3936000" y="4386845"/>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34" name="Bild-Überschrift2">
            <a:extLst>
              <a:ext uri="{FF2B5EF4-FFF2-40B4-BE49-F238E27FC236}">
                <a16:creationId xmlns:a16="http://schemas.microsoft.com/office/drawing/2014/main" id="{70B38984-435C-BB59-ABF0-8003028C3C66}"/>
              </a:ext>
            </a:extLst>
          </p:cNvPr>
          <p:cNvSpPr>
            <a:spLocks noGrp="1"/>
          </p:cNvSpPr>
          <p:nvPr>
            <p:ph type="body" sz="quarter" idx="48" hasCustomPrompt="1"/>
          </p:nvPr>
        </p:nvSpPr>
        <p:spPr>
          <a:xfrm>
            <a:off x="3456000" y="3740896"/>
            <a:ext cx="2376000" cy="584165"/>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37" name="Punkt2">
            <a:extLst>
              <a:ext uri="{FF2B5EF4-FFF2-40B4-BE49-F238E27FC236}">
                <a16:creationId xmlns:a16="http://schemas.microsoft.com/office/drawing/2014/main" id="{D203E83F-BC40-2C2C-4378-80BB9C858348}"/>
              </a:ext>
            </a:extLst>
          </p:cNvPr>
          <p:cNvSpPr/>
          <p:nvPr userDrawn="1"/>
        </p:nvSpPr>
        <p:spPr>
          <a:xfrm rot="5400000">
            <a:off x="4566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r Verbinder2">
            <a:extLst>
              <a:ext uri="{FF2B5EF4-FFF2-40B4-BE49-F238E27FC236}">
                <a16:creationId xmlns:a16="http://schemas.microsoft.com/office/drawing/2014/main" id="{5247EB30-A3A1-9F2E-9796-57630493A345}"/>
              </a:ext>
            </a:extLst>
          </p:cNvPr>
          <p:cNvCxnSpPr>
            <a:cxnSpLocks/>
            <a:stCxn id="38" idx="1"/>
            <a:endCxn id="37" idx="2"/>
          </p:cNvCxnSpPr>
          <p:nvPr userDrawn="1"/>
        </p:nvCxnSpPr>
        <p:spPr>
          <a:xfrm>
            <a:off x="4656000" y="3140760"/>
            <a:ext cx="0" cy="210068"/>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Platzhalter2">
            <a:extLst>
              <a:ext uri="{FF2B5EF4-FFF2-40B4-BE49-F238E27FC236}">
                <a16:creationId xmlns:a16="http://schemas.microsoft.com/office/drawing/2014/main" id="{F304D7EA-66D1-77FE-57BF-7FF48FB62993}"/>
              </a:ext>
            </a:extLst>
          </p:cNvPr>
          <p:cNvSpPr>
            <a:spLocks noGrp="1"/>
          </p:cNvSpPr>
          <p:nvPr>
            <p:ph type="body" sz="quarter" idx="51" hasCustomPrompt="1"/>
          </p:nvPr>
        </p:nvSpPr>
        <p:spPr>
          <a:xfrm>
            <a:off x="3468000" y="1268760"/>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27" name="Bild-Nachweis1">
            <a:extLst>
              <a:ext uri="{FF2B5EF4-FFF2-40B4-BE49-F238E27FC236}">
                <a16:creationId xmlns:a16="http://schemas.microsoft.com/office/drawing/2014/main" id="{CD06C3E5-07CA-F67A-8739-1118DD358051}"/>
              </a:ext>
            </a:extLst>
          </p:cNvPr>
          <p:cNvSpPr>
            <a:spLocks noGrp="1"/>
          </p:cNvSpPr>
          <p:nvPr>
            <p:ph type="body" sz="quarter" idx="42" hasCustomPrompt="1"/>
          </p:nvPr>
        </p:nvSpPr>
        <p:spPr>
          <a:xfrm>
            <a:off x="540000" y="5668372"/>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Bild-Platzhalter1">
            <a:extLst>
              <a:ext uri="{FF2B5EF4-FFF2-40B4-BE49-F238E27FC236}">
                <a16:creationId xmlns:a16="http://schemas.microsoft.com/office/drawing/2014/main" id="{ABC8A402-36CD-7032-E8B1-1F30C3BE98E1}"/>
              </a:ext>
            </a:extLst>
          </p:cNvPr>
          <p:cNvSpPr>
            <a:spLocks noGrp="1" noChangeAspect="1"/>
          </p:cNvSpPr>
          <p:nvPr>
            <p:ph type="pic" sz="quarter" idx="43" hasCustomPrompt="1"/>
          </p:nvPr>
        </p:nvSpPr>
        <p:spPr>
          <a:xfrm>
            <a:off x="1008000" y="4386845"/>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18" name="Bild-Überschrift1">
            <a:extLst>
              <a:ext uri="{FF2B5EF4-FFF2-40B4-BE49-F238E27FC236}">
                <a16:creationId xmlns:a16="http://schemas.microsoft.com/office/drawing/2014/main" id="{CCAE5E21-45E2-E69A-B86F-E28EFEC0027E}"/>
              </a:ext>
            </a:extLst>
          </p:cNvPr>
          <p:cNvSpPr>
            <a:spLocks noGrp="1"/>
          </p:cNvSpPr>
          <p:nvPr>
            <p:ph type="body" sz="quarter" idx="22" hasCustomPrompt="1"/>
          </p:nvPr>
        </p:nvSpPr>
        <p:spPr>
          <a:xfrm>
            <a:off x="540000" y="3740896"/>
            <a:ext cx="2376000" cy="584165"/>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14" name="Punkt1">
            <a:extLst>
              <a:ext uri="{FF2B5EF4-FFF2-40B4-BE49-F238E27FC236}">
                <a16:creationId xmlns:a16="http://schemas.microsoft.com/office/drawing/2014/main" id="{67A70F55-E0A1-5A51-BC68-2E93F5C33D00}"/>
              </a:ext>
            </a:extLst>
          </p:cNvPr>
          <p:cNvSpPr/>
          <p:nvPr userDrawn="1"/>
        </p:nvSpPr>
        <p:spPr>
          <a:xfrm rot="5400000">
            <a:off x="1638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 name="Gerader Verbinder1">
            <a:extLst>
              <a:ext uri="{FF2B5EF4-FFF2-40B4-BE49-F238E27FC236}">
                <a16:creationId xmlns:a16="http://schemas.microsoft.com/office/drawing/2014/main" id="{9697AD43-731C-B785-7717-D728BC81BCBA}"/>
              </a:ext>
            </a:extLst>
          </p:cNvPr>
          <p:cNvCxnSpPr>
            <a:cxnSpLocks/>
            <a:stCxn id="9" idx="1"/>
            <a:endCxn id="14" idx="2"/>
          </p:cNvCxnSpPr>
          <p:nvPr userDrawn="1"/>
        </p:nvCxnSpPr>
        <p:spPr>
          <a:xfrm>
            <a:off x="1728000" y="3140760"/>
            <a:ext cx="0" cy="210068"/>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Platzhalter1">
            <a:extLst>
              <a:ext uri="{FF2B5EF4-FFF2-40B4-BE49-F238E27FC236}">
                <a16:creationId xmlns:a16="http://schemas.microsoft.com/office/drawing/2014/main" id="{56552F69-1F49-FFF0-FE46-8BE226838CB5}"/>
              </a:ext>
            </a:extLst>
          </p:cNvPr>
          <p:cNvSpPr>
            <a:spLocks noGrp="1"/>
          </p:cNvSpPr>
          <p:nvPr>
            <p:ph type="body" sz="quarter" idx="29" hasCustomPrompt="1"/>
          </p:nvPr>
        </p:nvSpPr>
        <p:spPr>
          <a:xfrm>
            <a:off x="540000" y="1268760"/>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2" name="Titel">
            <a:extLst>
              <a:ext uri="{FF2B5EF4-FFF2-40B4-BE49-F238E27FC236}">
                <a16:creationId xmlns:a16="http://schemas.microsoft.com/office/drawing/2014/main" id="{DFCA5C25-60BB-F3F6-0379-671CFEEDEAE2}"/>
              </a:ext>
            </a:extLst>
          </p:cNvPr>
          <p:cNvSpPr>
            <a:spLocks noGrp="1"/>
          </p:cNvSpPr>
          <p:nvPr>
            <p:ph type="title" hasCustomPrompt="1"/>
          </p:nvPr>
        </p:nvSpPr>
        <p:spPr>
          <a:xfrm>
            <a:off x="540000" y="139663"/>
            <a:ext cx="11160000" cy="900000"/>
          </a:xfrm>
        </p:spPr>
        <p:txBody>
          <a:bodyPr/>
          <a:lstStyle/>
          <a:p>
            <a:r>
              <a:rPr lang="de-DE" dirty="0"/>
              <a:t>Titel der Folie</a:t>
            </a:r>
          </a:p>
        </p:txBody>
      </p:sp>
    </p:spTree>
    <p:extLst>
      <p:ext uri="{BB962C8B-B14F-4D97-AF65-F5344CB8AC3E}">
        <p14:creationId xmlns:p14="http://schemas.microsoft.com/office/powerpoint/2010/main" val="1947031355"/>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ZEITSTRAHL | 4er, 2 Reihe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E958D83D-8A7F-4BEC-B688-77D15B9E0CA7}"/>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818E358F-1086-37F9-B439-65AAFB3F242C}"/>
              </a:ext>
            </a:extLst>
          </p:cNvPr>
          <p:cNvSpPr>
            <a:spLocks noGrp="1"/>
          </p:cNvSpPr>
          <p:nvPr>
            <p:ph type="dt" sz="half" idx="11"/>
          </p:nvPr>
        </p:nvSpPr>
        <p:spPr/>
        <p:txBody>
          <a:bodyPr/>
          <a:lstStyle/>
          <a:p>
            <a:fld id="{CA79BD4E-E556-412E-B582-2C947C27FED9}" type="datetime4">
              <a:rPr lang="de-DE" smtClean="0"/>
              <a:t>30. Juli 2025</a:t>
            </a:fld>
            <a:endParaRPr lang="de-DE" dirty="0"/>
          </a:p>
        </p:txBody>
      </p:sp>
      <p:cxnSp>
        <p:nvCxnSpPr>
          <p:cNvPr id="13" name="Zeitlinie">
            <a:extLst>
              <a:ext uri="{FF2B5EF4-FFF2-40B4-BE49-F238E27FC236}">
                <a16:creationId xmlns:a16="http://schemas.microsoft.com/office/drawing/2014/main" id="{C33DD79B-457C-7610-DB49-BC6540C21D6C}"/>
              </a:ext>
            </a:extLst>
          </p:cNvPr>
          <p:cNvCxnSpPr>
            <a:cxnSpLocks/>
          </p:cNvCxnSpPr>
          <p:nvPr userDrawn="1"/>
        </p:nvCxnSpPr>
        <p:spPr>
          <a:xfrm>
            <a:off x="336000" y="3440828"/>
            <a:ext cx="11520000" cy="0"/>
          </a:xfrm>
          <a:prstGeom prst="line">
            <a:avLst/>
          </a:prstGeom>
          <a:ln w="25400">
            <a:solidFill>
              <a:srgbClr val="10069F"/>
            </a:solidFill>
          </a:ln>
        </p:spPr>
        <p:style>
          <a:lnRef idx="1">
            <a:schemeClr val="accent1"/>
          </a:lnRef>
          <a:fillRef idx="0">
            <a:schemeClr val="accent1"/>
          </a:fillRef>
          <a:effectRef idx="0">
            <a:schemeClr val="accent1"/>
          </a:effectRef>
          <a:fontRef idx="minor">
            <a:schemeClr val="tx1"/>
          </a:fontRef>
        </p:style>
      </p:cxnSp>
      <p:sp>
        <p:nvSpPr>
          <p:cNvPr id="30" name="Bild-Nachweis4">
            <a:extLst>
              <a:ext uri="{FF2B5EF4-FFF2-40B4-BE49-F238E27FC236}">
                <a16:creationId xmlns:a16="http://schemas.microsoft.com/office/drawing/2014/main" id="{71FB3787-6546-332D-B086-3E60D4EEAB7A}"/>
              </a:ext>
            </a:extLst>
          </p:cNvPr>
          <p:cNvSpPr>
            <a:spLocks noGrp="1"/>
          </p:cNvSpPr>
          <p:nvPr>
            <p:ph type="body" sz="quarter" idx="45" hasCustomPrompt="1"/>
          </p:nvPr>
        </p:nvSpPr>
        <p:spPr>
          <a:xfrm>
            <a:off x="9324000" y="3176988"/>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1" name="Bild-Platzhalter4">
            <a:extLst>
              <a:ext uri="{FF2B5EF4-FFF2-40B4-BE49-F238E27FC236}">
                <a16:creationId xmlns:a16="http://schemas.microsoft.com/office/drawing/2014/main" id="{AC98F108-CDD8-7DAF-086D-0B2106B4D43C}"/>
              </a:ext>
            </a:extLst>
          </p:cNvPr>
          <p:cNvSpPr>
            <a:spLocks noGrp="1" noChangeAspect="1"/>
          </p:cNvSpPr>
          <p:nvPr>
            <p:ph type="pic" sz="quarter" idx="46" hasCustomPrompt="1"/>
          </p:nvPr>
        </p:nvSpPr>
        <p:spPr>
          <a:xfrm>
            <a:off x="9792000" y="1902569"/>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29" name="Bild-Überschrift4">
            <a:extLst>
              <a:ext uri="{FF2B5EF4-FFF2-40B4-BE49-F238E27FC236}">
                <a16:creationId xmlns:a16="http://schemas.microsoft.com/office/drawing/2014/main" id="{4FA59D71-DA69-82D7-F360-D5A10DEB841A}"/>
              </a:ext>
            </a:extLst>
          </p:cNvPr>
          <p:cNvSpPr>
            <a:spLocks noGrp="1"/>
          </p:cNvSpPr>
          <p:nvPr>
            <p:ph type="body" sz="quarter" idx="44" hasCustomPrompt="1"/>
          </p:nvPr>
        </p:nvSpPr>
        <p:spPr>
          <a:xfrm>
            <a:off x="9324000" y="1300110"/>
            <a:ext cx="2376000" cy="544714"/>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32" name="Punkt4">
            <a:extLst>
              <a:ext uri="{FF2B5EF4-FFF2-40B4-BE49-F238E27FC236}">
                <a16:creationId xmlns:a16="http://schemas.microsoft.com/office/drawing/2014/main" id="{870D6F98-7C3B-9AEF-05AB-BD8A20008D44}"/>
              </a:ext>
            </a:extLst>
          </p:cNvPr>
          <p:cNvSpPr/>
          <p:nvPr userDrawn="1"/>
        </p:nvSpPr>
        <p:spPr>
          <a:xfrm rot="5400000">
            <a:off x="10422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2" name="Gerader Verbinder4">
            <a:extLst>
              <a:ext uri="{FF2B5EF4-FFF2-40B4-BE49-F238E27FC236}">
                <a16:creationId xmlns:a16="http://schemas.microsoft.com/office/drawing/2014/main" id="{726F830F-CCAB-8F0A-A41D-A3C97E6B06FE}"/>
              </a:ext>
            </a:extLst>
          </p:cNvPr>
          <p:cNvCxnSpPr>
            <a:cxnSpLocks/>
            <a:stCxn id="33" idx="3"/>
            <a:endCxn id="32" idx="6"/>
          </p:cNvCxnSpPr>
          <p:nvPr userDrawn="1"/>
        </p:nvCxnSpPr>
        <p:spPr>
          <a:xfrm flipV="1">
            <a:off x="10512000" y="3530828"/>
            <a:ext cx="0" cy="251656"/>
          </a:xfrm>
          <a:prstGeom prst="line">
            <a:avLst/>
          </a:prstGeom>
        </p:spPr>
        <p:style>
          <a:lnRef idx="2">
            <a:schemeClr val="accent1"/>
          </a:lnRef>
          <a:fillRef idx="0">
            <a:schemeClr val="accent1"/>
          </a:fillRef>
          <a:effectRef idx="1">
            <a:schemeClr val="accent1"/>
          </a:effectRef>
          <a:fontRef idx="minor">
            <a:schemeClr val="tx1"/>
          </a:fontRef>
        </p:style>
      </p:cxnSp>
      <p:sp>
        <p:nvSpPr>
          <p:cNvPr id="33" name="Text-Platzhalter4">
            <a:extLst>
              <a:ext uri="{FF2B5EF4-FFF2-40B4-BE49-F238E27FC236}">
                <a16:creationId xmlns:a16="http://schemas.microsoft.com/office/drawing/2014/main" id="{9E8F8C8A-996A-6567-BA48-11FF8C1EFCD2}"/>
              </a:ext>
            </a:extLst>
          </p:cNvPr>
          <p:cNvSpPr>
            <a:spLocks noGrp="1"/>
          </p:cNvSpPr>
          <p:nvPr>
            <p:ph type="body" sz="quarter" idx="47" hasCustomPrompt="1"/>
          </p:nvPr>
        </p:nvSpPr>
        <p:spPr>
          <a:xfrm>
            <a:off x="9324000" y="3782484"/>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40" name="Bild-Nachweis3">
            <a:extLst>
              <a:ext uri="{FF2B5EF4-FFF2-40B4-BE49-F238E27FC236}">
                <a16:creationId xmlns:a16="http://schemas.microsoft.com/office/drawing/2014/main" id="{12289A0E-F617-6533-CF2C-954FDB997A08}"/>
              </a:ext>
            </a:extLst>
          </p:cNvPr>
          <p:cNvSpPr>
            <a:spLocks noGrp="1"/>
          </p:cNvSpPr>
          <p:nvPr>
            <p:ph type="body" sz="quarter" idx="53" hasCustomPrompt="1"/>
          </p:nvPr>
        </p:nvSpPr>
        <p:spPr>
          <a:xfrm>
            <a:off x="6372000" y="5714222"/>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41" name="Bild-Platzhalter3">
            <a:extLst>
              <a:ext uri="{FF2B5EF4-FFF2-40B4-BE49-F238E27FC236}">
                <a16:creationId xmlns:a16="http://schemas.microsoft.com/office/drawing/2014/main" id="{2BC7EBAF-6A5A-1947-BA8B-E7E141D29CEA}"/>
              </a:ext>
            </a:extLst>
          </p:cNvPr>
          <p:cNvSpPr>
            <a:spLocks noGrp="1" noChangeAspect="1"/>
          </p:cNvSpPr>
          <p:nvPr>
            <p:ph type="pic" sz="quarter" idx="54" hasCustomPrompt="1"/>
          </p:nvPr>
        </p:nvSpPr>
        <p:spPr>
          <a:xfrm>
            <a:off x="6840000" y="4432695"/>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39" name="Bild-Überschrift3">
            <a:extLst>
              <a:ext uri="{FF2B5EF4-FFF2-40B4-BE49-F238E27FC236}">
                <a16:creationId xmlns:a16="http://schemas.microsoft.com/office/drawing/2014/main" id="{1CC1ED4E-175A-EC3A-C2F5-4E7D0BDAE002}"/>
              </a:ext>
            </a:extLst>
          </p:cNvPr>
          <p:cNvSpPr>
            <a:spLocks noGrp="1"/>
          </p:cNvSpPr>
          <p:nvPr>
            <p:ph type="body" sz="quarter" idx="52" hasCustomPrompt="1"/>
          </p:nvPr>
        </p:nvSpPr>
        <p:spPr>
          <a:xfrm>
            <a:off x="6372000" y="3820390"/>
            <a:ext cx="2376000" cy="544714"/>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42" name="Punkt3">
            <a:extLst>
              <a:ext uri="{FF2B5EF4-FFF2-40B4-BE49-F238E27FC236}">
                <a16:creationId xmlns:a16="http://schemas.microsoft.com/office/drawing/2014/main" id="{9E100493-D22D-4167-A9FE-A86A8FFBC82E}"/>
              </a:ext>
            </a:extLst>
          </p:cNvPr>
          <p:cNvSpPr/>
          <p:nvPr userDrawn="1"/>
        </p:nvSpPr>
        <p:spPr>
          <a:xfrm rot="5400000">
            <a:off x="7494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3">
            <a:extLst>
              <a:ext uri="{FF2B5EF4-FFF2-40B4-BE49-F238E27FC236}">
                <a16:creationId xmlns:a16="http://schemas.microsoft.com/office/drawing/2014/main" id="{5BE896F3-531F-33D4-9E58-E853F389A67B}"/>
              </a:ext>
            </a:extLst>
          </p:cNvPr>
          <p:cNvCxnSpPr>
            <a:cxnSpLocks/>
            <a:stCxn id="43" idx="1"/>
            <a:endCxn id="42" idx="2"/>
          </p:cNvCxnSpPr>
          <p:nvPr userDrawn="1"/>
        </p:nvCxnSpPr>
        <p:spPr>
          <a:xfrm>
            <a:off x="7584000" y="3140760"/>
            <a:ext cx="0" cy="210068"/>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Platzhalter3">
            <a:extLst>
              <a:ext uri="{FF2B5EF4-FFF2-40B4-BE49-F238E27FC236}">
                <a16:creationId xmlns:a16="http://schemas.microsoft.com/office/drawing/2014/main" id="{1F9EC69D-C134-9853-BF71-878910219989}"/>
              </a:ext>
            </a:extLst>
          </p:cNvPr>
          <p:cNvSpPr>
            <a:spLocks noGrp="1"/>
          </p:cNvSpPr>
          <p:nvPr>
            <p:ph type="body" sz="quarter" idx="55" hasCustomPrompt="1"/>
          </p:nvPr>
        </p:nvSpPr>
        <p:spPr>
          <a:xfrm>
            <a:off x="6396000" y="1268760"/>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35" name="Bild-Nachweis2">
            <a:extLst>
              <a:ext uri="{FF2B5EF4-FFF2-40B4-BE49-F238E27FC236}">
                <a16:creationId xmlns:a16="http://schemas.microsoft.com/office/drawing/2014/main" id="{BD4C840C-7754-78F0-5D76-DF1B889AFFF1}"/>
              </a:ext>
            </a:extLst>
          </p:cNvPr>
          <p:cNvSpPr>
            <a:spLocks noGrp="1"/>
          </p:cNvSpPr>
          <p:nvPr>
            <p:ph type="body" sz="quarter" idx="49" hasCustomPrompt="1"/>
          </p:nvPr>
        </p:nvSpPr>
        <p:spPr>
          <a:xfrm>
            <a:off x="3456000" y="3176988"/>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6" name="Bild-Platzhalter2">
            <a:extLst>
              <a:ext uri="{FF2B5EF4-FFF2-40B4-BE49-F238E27FC236}">
                <a16:creationId xmlns:a16="http://schemas.microsoft.com/office/drawing/2014/main" id="{9170F306-5910-BBEE-4895-4B2551E48E89}"/>
              </a:ext>
            </a:extLst>
          </p:cNvPr>
          <p:cNvSpPr>
            <a:spLocks noGrp="1" noChangeAspect="1"/>
          </p:cNvSpPr>
          <p:nvPr>
            <p:ph type="pic" sz="quarter" idx="50" hasCustomPrompt="1"/>
          </p:nvPr>
        </p:nvSpPr>
        <p:spPr>
          <a:xfrm>
            <a:off x="3924000" y="1902569"/>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34" name="Bild-Überschrift2">
            <a:extLst>
              <a:ext uri="{FF2B5EF4-FFF2-40B4-BE49-F238E27FC236}">
                <a16:creationId xmlns:a16="http://schemas.microsoft.com/office/drawing/2014/main" id="{70B38984-435C-BB59-ABF0-8003028C3C66}"/>
              </a:ext>
            </a:extLst>
          </p:cNvPr>
          <p:cNvSpPr>
            <a:spLocks noGrp="1"/>
          </p:cNvSpPr>
          <p:nvPr>
            <p:ph type="body" sz="quarter" idx="48" hasCustomPrompt="1"/>
          </p:nvPr>
        </p:nvSpPr>
        <p:spPr>
          <a:xfrm>
            <a:off x="3456000" y="1300110"/>
            <a:ext cx="2376000" cy="544714"/>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37" name="Punkt2">
            <a:extLst>
              <a:ext uri="{FF2B5EF4-FFF2-40B4-BE49-F238E27FC236}">
                <a16:creationId xmlns:a16="http://schemas.microsoft.com/office/drawing/2014/main" id="{D203E83F-BC40-2C2C-4378-80BB9C858348}"/>
              </a:ext>
            </a:extLst>
          </p:cNvPr>
          <p:cNvSpPr/>
          <p:nvPr userDrawn="1"/>
        </p:nvSpPr>
        <p:spPr>
          <a:xfrm rot="5400000">
            <a:off x="4566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r Verbinder2">
            <a:extLst>
              <a:ext uri="{FF2B5EF4-FFF2-40B4-BE49-F238E27FC236}">
                <a16:creationId xmlns:a16="http://schemas.microsoft.com/office/drawing/2014/main" id="{5247EB30-A3A1-9F2E-9796-57630493A345}"/>
              </a:ext>
            </a:extLst>
          </p:cNvPr>
          <p:cNvCxnSpPr>
            <a:cxnSpLocks/>
            <a:stCxn id="38" idx="3"/>
            <a:endCxn id="37" idx="6"/>
          </p:cNvCxnSpPr>
          <p:nvPr userDrawn="1"/>
        </p:nvCxnSpPr>
        <p:spPr>
          <a:xfrm flipV="1">
            <a:off x="4656000" y="3530828"/>
            <a:ext cx="0" cy="251656"/>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Platzhalter2">
            <a:extLst>
              <a:ext uri="{FF2B5EF4-FFF2-40B4-BE49-F238E27FC236}">
                <a16:creationId xmlns:a16="http://schemas.microsoft.com/office/drawing/2014/main" id="{F304D7EA-66D1-77FE-57BF-7FF48FB62993}"/>
              </a:ext>
            </a:extLst>
          </p:cNvPr>
          <p:cNvSpPr>
            <a:spLocks noGrp="1"/>
          </p:cNvSpPr>
          <p:nvPr>
            <p:ph type="body" sz="quarter" idx="51" hasCustomPrompt="1"/>
          </p:nvPr>
        </p:nvSpPr>
        <p:spPr>
          <a:xfrm>
            <a:off x="3468000" y="3782484"/>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27" name="Bild-Nachweis1">
            <a:extLst>
              <a:ext uri="{FF2B5EF4-FFF2-40B4-BE49-F238E27FC236}">
                <a16:creationId xmlns:a16="http://schemas.microsoft.com/office/drawing/2014/main" id="{CD06C3E5-07CA-F67A-8739-1118DD358051}"/>
              </a:ext>
            </a:extLst>
          </p:cNvPr>
          <p:cNvSpPr>
            <a:spLocks noGrp="1"/>
          </p:cNvSpPr>
          <p:nvPr>
            <p:ph type="body" sz="quarter" idx="42" hasCustomPrompt="1"/>
          </p:nvPr>
        </p:nvSpPr>
        <p:spPr>
          <a:xfrm>
            <a:off x="540000" y="5714222"/>
            <a:ext cx="2376000" cy="144000"/>
          </a:xfrm>
        </p:spPr>
        <p:txBody>
          <a:bodyPr lIns="0" tIns="0" rIns="0" bIns="0" anchor="t" anchorCtr="0"/>
          <a:lstStyle>
            <a:lvl1pPr marL="0" indent="0" algn="ctr">
              <a:spcAft>
                <a:spcPts val="0"/>
              </a:spcAft>
              <a:buFontTx/>
              <a:buNone/>
              <a:defRPr sz="1000">
                <a:solidFill>
                  <a:srgbClr val="10065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Bild-Platzhalter1">
            <a:extLst>
              <a:ext uri="{FF2B5EF4-FFF2-40B4-BE49-F238E27FC236}">
                <a16:creationId xmlns:a16="http://schemas.microsoft.com/office/drawing/2014/main" id="{ABC8A402-36CD-7032-E8B1-1F30C3BE98E1}"/>
              </a:ext>
            </a:extLst>
          </p:cNvPr>
          <p:cNvSpPr>
            <a:spLocks noGrp="1" noChangeAspect="1"/>
          </p:cNvSpPr>
          <p:nvPr>
            <p:ph type="pic" sz="quarter" idx="43" hasCustomPrompt="1"/>
          </p:nvPr>
        </p:nvSpPr>
        <p:spPr>
          <a:xfrm>
            <a:off x="1008000" y="4432695"/>
            <a:ext cx="1440000" cy="1238399"/>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FF3EB5"/>
                </a:solidFill>
              </a:defRPr>
            </a:lvl1pPr>
          </a:lstStyle>
          <a:p>
            <a:r>
              <a:rPr lang="de-DE" dirty="0"/>
              <a:t>Bild einfügen!</a:t>
            </a:r>
          </a:p>
        </p:txBody>
      </p:sp>
      <p:sp>
        <p:nvSpPr>
          <p:cNvPr id="18" name="Bild-Überschrift1">
            <a:extLst>
              <a:ext uri="{FF2B5EF4-FFF2-40B4-BE49-F238E27FC236}">
                <a16:creationId xmlns:a16="http://schemas.microsoft.com/office/drawing/2014/main" id="{CCAE5E21-45E2-E69A-B86F-E28EFEC0027E}"/>
              </a:ext>
            </a:extLst>
          </p:cNvPr>
          <p:cNvSpPr>
            <a:spLocks noGrp="1"/>
          </p:cNvSpPr>
          <p:nvPr>
            <p:ph type="body" sz="quarter" idx="22" hasCustomPrompt="1"/>
          </p:nvPr>
        </p:nvSpPr>
        <p:spPr>
          <a:xfrm>
            <a:off x="540000" y="3820390"/>
            <a:ext cx="2376000" cy="544714"/>
          </a:xfrm>
        </p:spPr>
        <p:txBody>
          <a:bodyPr tIns="0" bIns="0">
            <a:noAutofit/>
          </a:bodyPr>
          <a:lstStyle>
            <a:lvl1pPr marL="0" indent="0" algn="ctr">
              <a:lnSpc>
                <a:spcPct val="100000"/>
              </a:lnSpc>
              <a:spcBef>
                <a:spcPts val="0"/>
              </a:spcBef>
              <a:spcAft>
                <a:spcPts val="0"/>
              </a:spcAft>
              <a:buClr>
                <a:schemeClr val="bg1"/>
              </a:buClr>
              <a:buSzPct val="25000"/>
              <a:buFontTx/>
              <a:buNone/>
              <a:defRPr sz="1800" b="1" i="0">
                <a:solidFill>
                  <a:srgbClr val="10069F"/>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buNone/>
              <a:defRPr sz="1600">
                <a:solidFill>
                  <a:srgbClr val="10069F"/>
                </a:solidFill>
              </a:defRPr>
            </a:lvl2pPr>
          </a:lstStyle>
          <a:p>
            <a:pPr lvl="0"/>
            <a:r>
              <a:rPr lang="de-DE" dirty="0"/>
              <a:t>Bild-Text | zweite Ebene mit TAB!</a:t>
            </a:r>
          </a:p>
        </p:txBody>
      </p:sp>
      <p:sp>
        <p:nvSpPr>
          <p:cNvPr id="14" name="Punkt1">
            <a:extLst>
              <a:ext uri="{FF2B5EF4-FFF2-40B4-BE49-F238E27FC236}">
                <a16:creationId xmlns:a16="http://schemas.microsoft.com/office/drawing/2014/main" id="{67A70F55-E0A1-5A51-BC68-2E93F5C33D00}"/>
              </a:ext>
            </a:extLst>
          </p:cNvPr>
          <p:cNvSpPr/>
          <p:nvPr userDrawn="1"/>
        </p:nvSpPr>
        <p:spPr>
          <a:xfrm rot="5400000">
            <a:off x="1638000" y="3350828"/>
            <a:ext cx="180000" cy="180000"/>
          </a:xfrm>
          <a:prstGeom prst="ellipse">
            <a:avLst/>
          </a:prstGeom>
          <a:solidFill>
            <a:srgbClr val="FF3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 name="Gerader Verbinder1">
            <a:extLst>
              <a:ext uri="{FF2B5EF4-FFF2-40B4-BE49-F238E27FC236}">
                <a16:creationId xmlns:a16="http://schemas.microsoft.com/office/drawing/2014/main" id="{9697AD43-731C-B785-7717-D728BC81BCBA}"/>
              </a:ext>
            </a:extLst>
          </p:cNvPr>
          <p:cNvCxnSpPr>
            <a:cxnSpLocks/>
            <a:stCxn id="9" idx="1"/>
            <a:endCxn id="14" idx="2"/>
          </p:cNvCxnSpPr>
          <p:nvPr userDrawn="1"/>
        </p:nvCxnSpPr>
        <p:spPr>
          <a:xfrm>
            <a:off x="1728000" y="3140760"/>
            <a:ext cx="0" cy="210068"/>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Platzhalter1">
            <a:extLst>
              <a:ext uri="{FF2B5EF4-FFF2-40B4-BE49-F238E27FC236}">
                <a16:creationId xmlns:a16="http://schemas.microsoft.com/office/drawing/2014/main" id="{56552F69-1F49-FFF0-FE46-8BE226838CB5}"/>
              </a:ext>
            </a:extLst>
          </p:cNvPr>
          <p:cNvSpPr>
            <a:spLocks noGrp="1"/>
          </p:cNvSpPr>
          <p:nvPr>
            <p:ph type="body" sz="quarter" idx="29" hasCustomPrompt="1"/>
          </p:nvPr>
        </p:nvSpPr>
        <p:spPr>
          <a:xfrm>
            <a:off x="540000" y="1268760"/>
            <a:ext cx="2376000" cy="1872000"/>
          </a:xfrm>
          <a:prstGeom prst="snip2DiagRect">
            <a:avLst>
              <a:gd name="adj1" fmla="val 16325"/>
              <a:gd name="adj2" fmla="val 0"/>
            </a:avLst>
          </a:prstGeom>
          <a:solidFill>
            <a:srgbClr val="10065A"/>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2" name="Titel">
            <a:extLst>
              <a:ext uri="{FF2B5EF4-FFF2-40B4-BE49-F238E27FC236}">
                <a16:creationId xmlns:a16="http://schemas.microsoft.com/office/drawing/2014/main" id="{DFCA5C25-60BB-F3F6-0379-671CFEEDEAE2}"/>
              </a:ext>
            </a:extLst>
          </p:cNvPr>
          <p:cNvSpPr>
            <a:spLocks noGrp="1"/>
          </p:cNvSpPr>
          <p:nvPr>
            <p:ph type="title" hasCustomPrompt="1"/>
          </p:nvPr>
        </p:nvSpPr>
        <p:spPr>
          <a:xfrm>
            <a:off x="540000" y="139663"/>
            <a:ext cx="11160000" cy="900000"/>
          </a:xfrm>
        </p:spPr>
        <p:txBody>
          <a:bodyPr/>
          <a:lstStyle/>
          <a:p>
            <a:r>
              <a:rPr lang="de-DE" dirty="0"/>
              <a:t>Titel der Folie</a:t>
            </a:r>
          </a:p>
        </p:txBody>
      </p:sp>
    </p:spTree>
    <p:extLst>
      <p:ext uri="{BB962C8B-B14F-4D97-AF65-F5344CB8AC3E}">
        <p14:creationId xmlns:p14="http://schemas.microsoft.com/office/powerpoint/2010/main" val="2737439815"/>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ZEITSTRAHL | 8er, 2 Reihen">
    <p:spTree>
      <p:nvGrpSpPr>
        <p:cNvPr id="1" name=""/>
        <p:cNvGrpSpPr/>
        <p:nvPr/>
      </p:nvGrpSpPr>
      <p:grpSpPr>
        <a:xfrm>
          <a:off x="0" y="0"/>
          <a:ext cx="0" cy="0"/>
          <a:chOff x="0" y="0"/>
          <a:chExt cx="0" cy="0"/>
        </a:xfrm>
      </p:grpSpPr>
      <p:cxnSp>
        <p:nvCxnSpPr>
          <p:cNvPr id="13" name="Zeitlinie">
            <a:extLst>
              <a:ext uri="{FF2B5EF4-FFF2-40B4-BE49-F238E27FC236}">
                <a16:creationId xmlns:a16="http://schemas.microsoft.com/office/drawing/2014/main" id="{C33DD79B-457C-7610-DB49-BC6540C21D6C}"/>
              </a:ext>
            </a:extLst>
          </p:cNvPr>
          <p:cNvCxnSpPr>
            <a:cxnSpLocks/>
          </p:cNvCxnSpPr>
          <p:nvPr userDrawn="1"/>
        </p:nvCxnSpPr>
        <p:spPr>
          <a:xfrm>
            <a:off x="336000" y="3573110"/>
            <a:ext cx="11520000" cy="0"/>
          </a:xfrm>
          <a:prstGeom prst="line">
            <a:avLst/>
          </a:prstGeom>
          <a:ln w="25400">
            <a:solidFill>
              <a:srgbClr val="10069F"/>
            </a:solidFill>
          </a:ln>
        </p:spPr>
        <p:style>
          <a:lnRef idx="1">
            <a:schemeClr val="accent1"/>
          </a:lnRef>
          <a:fillRef idx="0">
            <a:schemeClr val="accent1"/>
          </a:fillRef>
          <a:effectRef idx="0">
            <a:schemeClr val="accent1"/>
          </a:effectRef>
          <a:fontRef idx="minor">
            <a:schemeClr val="tx1"/>
          </a:fontRef>
        </p:style>
      </p:cxnSp>
      <p:sp>
        <p:nvSpPr>
          <p:cNvPr id="3" name="Foliennummer">
            <a:extLst>
              <a:ext uri="{FF2B5EF4-FFF2-40B4-BE49-F238E27FC236}">
                <a16:creationId xmlns:a16="http://schemas.microsoft.com/office/drawing/2014/main" id="{E958D83D-8A7F-4BEC-B688-77D15B9E0CA7}"/>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818E358F-1086-37F9-B439-65AAFB3F242C}"/>
              </a:ext>
            </a:extLst>
          </p:cNvPr>
          <p:cNvSpPr>
            <a:spLocks noGrp="1"/>
          </p:cNvSpPr>
          <p:nvPr>
            <p:ph type="dt" sz="half" idx="11"/>
          </p:nvPr>
        </p:nvSpPr>
        <p:spPr/>
        <p:txBody>
          <a:bodyPr/>
          <a:lstStyle/>
          <a:p>
            <a:fld id="{252504E0-7837-4AB1-B5DA-2AEAB4CB0C6A}" type="datetime4">
              <a:rPr lang="de-DE" smtClean="0"/>
              <a:t>30. Juli 2025</a:t>
            </a:fld>
            <a:endParaRPr lang="de-DE" dirty="0"/>
          </a:p>
        </p:txBody>
      </p:sp>
      <p:sp>
        <p:nvSpPr>
          <p:cNvPr id="24" name="Sprechblase8">
            <a:extLst>
              <a:ext uri="{FF2B5EF4-FFF2-40B4-BE49-F238E27FC236}">
                <a16:creationId xmlns:a16="http://schemas.microsoft.com/office/drawing/2014/main" id="{54A0B910-7499-1548-BC94-150DBC0FD122}"/>
              </a:ext>
            </a:extLst>
          </p:cNvPr>
          <p:cNvSpPr>
            <a:spLocks noChangeAspect="1"/>
          </p:cNvSpPr>
          <p:nvPr userDrawn="1"/>
        </p:nvSpPr>
        <p:spPr>
          <a:xfrm>
            <a:off x="10193631" y="4331409"/>
            <a:ext cx="1506369" cy="1297421"/>
          </a:xfrm>
          <a:prstGeom prst="wedgeRoundRectCallout">
            <a:avLst>
              <a:gd name="adj1" fmla="val 1823"/>
              <a:gd name="adj2" fmla="val -87155"/>
              <a:gd name="adj3" fmla="val 16667"/>
            </a:avLst>
          </a:prstGeom>
          <a:noFill/>
          <a:ln w="762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de-DE" sz="11500" b="1" dirty="0">
                <a:solidFill>
                  <a:srgbClr val="FF4414"/>
                </a:solidFill>
                <a:latin typeface="Source Sans Pro" panose="020B0503030403020204" pitchFamily="34" charset="0"/>
              </a:rPr>
              <a:t>8</a:t>
            </a:r>
          </a:p>
        </p:txBody>
      </p:sp>
      <p:sp>
        <p:nvSpPr>
          <p:cNvPr id="32" name="Punkt8">
            <a:extLst>
              <a:ext uri="{FF2B5EF4-FFF2-40B4-BE49-F238E27FC236}">
                <a16:creationId xmlns:a16="http://schemas.microsoft.com/office/drawing/2014/main" id="{870D6F98-7C3B-9AEF-05AB-BD8A20008D44}"/>
              </a:ext>
            </a:extLst>
          </p:cNvPr>
          <p:cNvSpPr/>
          <p:nvPr userDrawn="1"/>
        </p:nvSpPr>
        <p:spPr>
          <a:xfrm rot="5400000">
            <a:off x="10760997"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Bild-Nachweis7">
            <a:extLst>
              <a:ext uri="{FF2B5EF4-FFF2-40B4-BE49-F238E27FC236}">
                <a16:creationId xmlns:a16="http://schemas.microsoft.com/office/drawing/2014/main" id="{71FB3787-6546-332D-B086-3E60D4EEAB7A}"/>
              </a:ext>
            </a:extLst>
          </p:cNvPr>
          <p:cNvSpPr>
            <a:spLocks noGrp="1"/>
          </p:cNvSpPr>
          <p:nvPr>
            <p:ph type="body" sz="quarter" idx="45" hasCustomPrompt="1"/>
          </p:nvPr>
        </p:nvSpPr>
        <p:spPr>
          <a:xfrm>
            <a:off x="8359710" y="3280624"/>
            <a:ext cx="2376000" cy="144000"/>
          </a:xfrm>
        </p:spPr>
        <p:txBody>
          <a:bodyPr lIns="0" tIns="0" rIns="0" bIns="0" anchor="t" anchorCtr="0"/>
          <a:lstStyle>
            <a:lvl1pPr marL="0" indent="0" algn="ctr">
              <a:spcAft>
                <a:spcPts val="0"/>
              </a:spcAft>
              <a:buFontTx/>
              <a:buNone/>
              <a:defRPr sz="1000">
                <a:solidFill>
                  <a:srgbClr val="1006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1" name="Bild-Platzhalter7">
            <a:extLst>
              <a:ext uri="{FF2B5EF4-FFF2-40B4-BE49-F238E27FC236}">
                <a16:creationId xmlns:a16="http://schemas.microsoft.com/office/drawing/2014/main" id="{25D9DF0E-AE9B-A58A-6C7F-7211485626F7}"/>
              </a:ext>
            </a:extLst>
          </p:cNvPr>
          <p:cNvSpPr>
            <a:spLocks noGrp="1" noChangeAspect="1"/>
          </p:cNvSpPr>
          <p:nvPr>
            <p:ph type="pic" sz="quarter" idx="56" hasCustomPrompt="1"/>
          </p:nvPr>
        </p:nvSpPr>
        <p:spPr>
          <a:xfrm>
            <a:off x="8611710" y="1636736"/>
            <a:ext cx="1872000" cy="1622400"/>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10069F"/>
                </a:solidFill>
              </a:defRPr>
            </a:lvl1pPr>
          </a:lstStyle>
          <a:p>
            <a:r>
              <a:rPr lang="de-DE" dirty="0"/>
              <a:t>Bild einfügen!</a:t>
            </a:r>
          </a:p>
        </p:txBody>
      </p:sp>
      <p:sp>
        <p:nvSpPr>
          <p:cNvPr id="10" name="Punkt7">
            <a:extLst>
              <a:ext uri="{FF2B5EF4-FFF2-40B4-BE49-F238E27FC236}">
                <a16:creationId xmlns:a16="http://schemas.microsoft.com/office/drawing/2014/main" id="{27944516-363E-776D-74F3-BB786CB3BB04}"/>
              </a:ext>
            </a:extLst>
          </p:cNvPr>
          <p:cNvSpPr/>
          <p:nvPr userDrawn="1"/>
        </p:nvSpPr>
        <p:spPr>
          <a:xfrm rot="5400000">
            <a:off x="9457710"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Text-Platzhalter6">
            <a:extLst>
              <a:ext uri="{FF2B5EF4-FFF2-40B4-BE49-F238E27FC236}">
                <a16:creationId xmlns:a16="http://schemas.microsoft.com/office/drawing/2014/main" id="{9806C51F-69DA-33BA-6205-E853FF0F34DD}"/>
              </a:ext>
            </a:extLst>
          </p:cNvPr>
          <p:cNvSpPr>
            <a:spLocks noGrp="1" noChangeAspect="1"/>
          </p:cNvSpPr>
          <p:nvPr>
            <p:ph type="body" sz="quarter" idx="57" hasCustomPrompt="1"/>
          </p:nvPr>
        </p:nvSpPr>
        <p:spPr>
          <a:xfrm>
            <a:off x="7491194" y="3756119"/>
            <a:ext cx="1506462" cy="1224000"/>
          </a:xfrm>
          <a:prstGeom prst="snip2DiagRect">
            <a:avLst>
              <a:gd name="adj1" fmla="val 16325"/>
              <a:gd name="adj2" fmla="val 0"/>
            </a:avLst>
          </a:prstGeom>
          <a:solidFill>
            <a:srgbClr val="10069F"/>
          </a:solidFill>
        </p:spPr>
        <p:txBody>
          <a:bodyPr tIns="0" bIns="0" anchor="ctr" anchorCtr="0">
            <a:noAutofit/>
          </a:bodyPr>
          <a:lstStyle>
            <a:lvl1pPr marL="0" indent="0" algn="ctr">
              <a:spcBef>
                <a:spcPts val="0"/>
              </a:spcBef>
              <a:spcAft>
                <a:spcPts val="200"/>
              </a:spcAft>
              <a:buClr>
                <a:schemeClr val="tx2"/>
              </a:buClr>
              <a:buSzPct val="25000"/>
              <a:buFontTx/>
              <a:buNone/>
              <a:defRPr sz="16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400">
                <a:solidFill>
                  <a:srgbClr val="FFFFFF"/>
                </a:solidFill>
              </a:defRPr>
            </a:lvl2pPr>
          </a:lstStyle>
          <a:p>
            <a:pPr lvl="0"/>
            <a:r>
              <a:rPr lang="de-DE" dirty="0"/>
              <a:t>Bild-Text | zweite Ebene  ggf. mit TAB! Ebene</a:t>
            </a:r>
          </a:p>
        </p:txBody>
      </p:sp>
      <p:sp>
        <p:nvSpPr>
          <p:cNvPr id="8" name="Punkt6">
            <a:extLst>
              <a:ext uri="{FF2B5EF4-FFF2-40B4-BE49-F238E27FC236}">
                <a16:creationId xmlns:a16="http://schemas.microsoft.com/office/drawing/2014/main" id="{34609750-AA6D-D00C-2DCD-ED8DC3790A7C}"/>
              </a:ext>
            </a:extLst>
          </p:cNvPr>
          <p:cNvSpPr/>
          <p:nvPr userDrawn="1"/>
        </p:nvSpPr>
        <p:spPr>
          <a:xfrm rot="5400000">
            <a:off x="8154425"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Sprechblase5">
            <a:extLst>
              <a:ext uri="{FF2B5EF4-FFF2-40B4-BE49-F238E27FC236}">
                <a16:creationId xmlns:a16="http://schemas.microsoft.com/office/drawing/2014/main" id="{A9848C61-46EB-894A-59CD-E144D2BBD9D1}"/>
              </a:ext>
            </a:extLst>
          </p:cNvPr>
          <p:cNvSpPr>
            <a:spLocks noChangeAspect="1"/>
          </p:cNvSpPr>
          <p:nvPr userDrawn="1"/>
        </p:nvSpPr>
        <p:spPr>
          <a:xfrm>
            <a:off x="6162310" y="1319566"/>
            <a:ext cx="1590373" cy="1520627"/>
          </a:xfrm>
          <a:prstGeom prst="wedgeRoundRectCallout">
            <a:avLst>
              <a:gd name="adj1" fmla="val -5796"/>
              <a:gd name="adj2" fmla="val 81639"/>
              <a:gd name="adj3" fmla="val 16667"/>
            </a:avLst>
          </a:prstGeom>
          <a:noFill/>
          <a:ln w="82550" cap="sq">
            <a:solidFill>
              <a:srgbClr val="FF3EB5"/>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de-DE" sz="11500" b="1" dirty="0">
                <a:solidFill>
                  <a:srgbClr val="FF3EB5"/>
                </a:solidFill>
                <a:latin typeface="Source Sans Pro" panose="020B0503030403020204" pitchFamily="34" charset="0"/>
              </a:rPr>
              <a:t>5</a:t>
            </a:r>
          </a:p>
        </p:txBody>
      </p:sp>
      <p:sp>
        <p:nvSpPr>
          <p:cNvPr id="42" name="Punkt5">
            <a:extLst>
              <a:ext uri="{FF2B5EF4-FFF2-40B4-BE49-F238E27FC236}">
                <a16:creationId xmlns:a16="http://schemas.microsoft.com/office/drawing/2014/main" id="{9E100493-D22D-4167-A9FE-A86A8FFBC82E}"/>
              </a:ext>
            </a:extLst>
          </p:cNvPr>
          <p:cNvSpPr/>
          <p:nvPr userDrawn="1"/>
        </p:nvSpPr>
        <p:spPr>
          <a:xfrm rot="5400000">
            <a:off x="6851140"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Bild-Nachweis4">
            <a:extLst>
              <a:ext uri="{FF2B5EF4-FFF2-40B4-BE49-F238E27FC236}">
                <a16:creationId xmlns:a16="http://schemas.microsoft.com/office/drawing/2014/main" id="{CD06C3E5-07CA-F67A-8739-1118DD358051}"/>
              </a:ext>
            </a:extLst>
          </p:cNvPr>
          <p:cNvSpPr>
            <a:spLocks noGrp="1"/>
          </p:cNvSpPr>
          <p:nvPr>
            <p:ph type="body" sz="quarter" idx="42" hasCustomPrompt="1"/>
          </p:nvPr>
        </p:nvSpPr>
        <p:spPr>
          <a:xfrm>
            <a:off x="4359855" y="5736655"/>
            <a:ext cx="2376000" cy="144000"/>
          </a:xfrm>
        </p:spPr>
        <p:txBody>
          <a:bodyPr lIns="0" tIns="0" rIns="0" bIns="0" anchor="t" anchorCtr="0"/>
          <a:lstStyle>
            <a:lvl1pPr marL="0" indent="0" algn="ctr">
              <a:spcAft>
                <a:spcPts val="0"/>
              </a:spcAft>
              <a:buFontTx/>
              <a:buNone/>
              <a:defRPr sz="1000">
                <a:solidFill>
                  <a:srgbClr val="10ADAA"/>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8" name="Bild-Platzhalter4">
            <a:extLst>
              <a:ext uri="{FF2B5EF4-FFF2-40B4-BE49-F238E27FC236}">
                <a16:creationId xmlns:a16="http://schemas.microsoft.com/office/drawing/2014/main" id="{ABC8A402-36CD-7032-E8B1-1F30C3BE98E1}"/>
              </a:ext>
            </a:extLst>
          </p:cNvPr>
          <p:cNvSpPr>
            <a:spLocks noGrp="1" noChangeAspect="1"/>
          </p:cNvSpPr>
          <p:nvPr>
            <p:ph type="pic" sz="quarter" idx="43" hasCustomPrompt="1"/>
          </p:nvPr>
        </p:nvSpPr>
        <p:spPr>
          <a:xfrm>
            <a:off x="4557855" y="3832167"/>
            <a:ext cx="2160000" cy="1872000"/>
          </a:xfrm>
          <a:prstGeom prst="snip2DiagRect">
            <a:avLst>
              <a:gd name="adj1" fmla="val 17229"/>
              <a:gd name="adj2" fmla="val 0"/>
            </a:avLst>
          </a:prstGeom>
          <a:solidFill>
            <a:schemeClr val="bg1">
              <a:lumMod val="85000"/>
            </a:schemeClr>
          </a:solidFill>
          <a:effectLst/>
        </p:spPr>
        <p:txBody>
          <a:bodyPr tIns="0" bIns="540000" anchor="ctr" anchorCtr="1">
            <a:normAutofit/>
          </a:bodyPr>
          <a:lstStyle>
            <a:lvl1pPr marL="0" indent="0" algn="ctr">
              <a:lnSpc>
                <a:spcPct val="100000"/>
              </a:lnSpc>
              <a:buNone/>
              <a:defRPr sz="1600">
                <a:solidFill>
                  <a:srgbClr val="10ADAA"/>
                </a:solidFill>
              </a:defRPr>
            </a:lvl1pPr>
          </a:lstStyle>
          <a:p>
            <a:r>
              <a:rPr lang="de-DE" dirty="0"/>
              <a:t>Bild einfügen!</a:t>
            </a:r>
          </a:p>
        </p:txBody>
      </p:sp>
      <p:sp>
        <p:nvSpPr>
          <p:cNvPr id="7" name="Punkt4">
            <a:extLst>
              <a:ext uri="{FF2B5EF4-FFF2-40B4-BE49-F238E27FC236}">
                <a16:creationId xmlns:a16="http://schemas.microsoft.com/office/drawing/2014/main" id="{410E2F12-5828-C9A9-F3F0-051918E22614}"/>
              </a:ext>
            </a:extLst>
          </p:cNvPr>
          <p:cNvSpPr/>
          <p:nvPr userDrawn="1"/>
        </p:nvSpPr>
        <p:spPr>
          <a:xfrm rot="5400000">
            <a:off x="5547855"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Text-Platzhalter3">
            <a:extLst>
              <a:ext uri="{FF2B5EF4-FFF2-40B4-BE49-F238E27FC236}">
                <a16:creationId xmlns:a16="http://schemas.microsoft.com/office/drawing/2014/main" id="{F304D7EA-66D1-77FE-57BF-7FF48FB62993}"/>
              </a:ext>
            </a:extLst>
          </p:cNvPr>
          <p:cNvSpPr>
            <a:spLocks noGrp="1" noChangeAspect="1"/>
          </p:cNvSpPr>
          <p:nvPr>
            <p:ph type="body" sz="quarter" idx="51" hasCustomPrompt="1"/>
          </p:nvPr>
        </p:nvSpPr>
        <p:spPr>
          <a:xfrm>
            <a:off x="3580291" y="2202812"/>
            <a:ext cx="1506462" cy="1224000"/>
          </a:xfrm>
          <a:prstGeom prst="snip2DiagRect">
            <a:avLst>
              <a:gd name="adj1" fmla="val 16325"/>
              <a:gd name="adj2" fmla="val 0"/>
            </a:avLst>
          </a:prstGeom>
          <a:solidFill>
            <a:srgbClr val="10ADAA"/>
          </a:solidFill>
        </p:spPr>
        <p:txBody>
          <a:bodyPr tIns="0" bIns="0" anchor="ctr" anchorCtr="0">
            <a:noAutofit/>
          </a:bodyPr>
          <a:lstStyle>
            <a:lvl1pPr marL="0" indent="0" algn="ctr">
              <a:spcBef>
                <a:spcPts val="0"/>
              </a:spcBef>
              <a:spcAft>
                <a:spcPts val="200"/>
              </a:spcAft>
              <a:buClr>
                <a:schemeClr val="tx2"/>
              </a:buClr>
              <a:buSzPct val="25000"/>
              <a:buFontTx/>
              <a:buNone/>
              <a:defRPr sz="16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400">
                <a:solidFill>
                  <a:srgbClr val="FFFFFF"/>
                </a:solidFill>
              </a:defRPr>
            </a:lvl2pPr>
          </a:lstStyle>
          <a:p>
            <a:pPr lvl="0"/>
            <a:r>
              <a:rPr lang="de-DE" dirty="0"/>
              <a:t>Bild-Text | zweite Ebene  ggf. mit TAB! Ebene</a:t>
            </a:r>
          </a:p>
        </p:txBody>
      </p:sp>
      <p:sp>
        <p:nvSpPr>
          <p:cNvPr id="37" name="Punkt3">
            <a:extLst>
              <a:ext uri="{FF2B5EF4-FFF2-40B4-BE49-F238E27FC236}">
                <a16:creationId xmlns:a16="http://schemas.microsoft.com/office/drawing/2014/main" id="{D203E83F-BC40-2C2C-4378-80BB9C858348}"/>
              </a:ext>
            </a:extLst>
          </p:cNvPr>
          <p:cNvSpPr/>
          <p:nvPr userDrawn="1"/>
        </p:nvSpPr>
        <p:spPr>
          <a:xfrm rot="5400000">
            <a:off x="4244570"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Sprechblase2">
            <a:extLst>
              <a:ext uri="{FF2B5EF4-FFF2-40B4-BE49-F238E27FC236}">
                <a16:creationId xmlns:a16="http://schemas.microsoft.com/office/drawing/2014/main" id="{E34DB4C6-334E-DB17-59C3-095A82B1EDDE}"/>
              </a:ext>
            </a:extLst>
          </p:cNvPr>
          <p:cNvSpPr>
            <a:spLocks noChangeAspect="1"/>
          </p:cNvSpPr>
          <p:nvPr userDrawn="1"/>
        </p:nvSpPr>
        <p:spPr>
          <a:xfrm>
            <a:off x="1838784" y="4340446"/>
            <a:ext cx="1440000" cy="1153261"/>
          </a:xfrm>
          <a:prstGeom prst="wedgeRoundRectCallout">
            <a:avLst>
              <a:gd name="adj1" fmla="val 31356"/>
              <a:gd name="adj2" fmla="val -97340"/>
              <a:gd name="adj3" fmla="val 16667"/>
            </a:avLst>
          </a:prstGeom>
          <a:noFill/>
          <a:ln w="6985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de-DE" sz="9600" b="1" dirty="0">
                <a:solidFill>
                  <a:srgbClr val="8C3E9F"/>
                </a:solidFill>
                <a:latin typeface="Source Sans Pro" panose="020B0503030403020204" pitchFamily="34" charset="0"/>
              </a:rPr>
              <a:t>2</a:t>
            </a:r>
          </a:p>
        </p:txBody>
      </p:sp>
      <p:sp>
        <p:nvSpPr>
          <p:cNvPr id="5" name="Punkt2">
            <a:extLst>
              <a:ext uri="{FF2B5EF4-FFF2-40B4-BE49-F238E27FC236}">
                <a16:creationId xmlns:a16="http://schemas.microsoft.com/office/drawing/2014/main" id="{C4854558-8CA8-C487-4249-F4A972A6CDE3}"/>
              </a:ext>
            </a:extLst>
          </p:cNvPr>
          <p:cNvSpPr/>
          <p:nvPr userDrawn="1"/>
        </p:nvSpPr>
        <p:spPr>
          <a:xfrm rot="5400000">
            <a:off x="2941285"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 name="Gerader Verbinder1">
            <a:extLst>
              <a:ext uri="{FF2B5EF4-FFF2-40B4-BE49-F238E27FC236}">
                <a16:creationId xmlns:a16="http://schemas.microsoft.com/office/drawing/2014/main" id="{9697AD43-731C-B785-7717-D728BC81BCBA}"/>
              </a:ext>
            </a:extLst>
          </p:cNvPr>
          <p:cNvCxnSpPr>
            <a:cxnSpLocks/>
            <a:stCxn id="9" idx="1"/>
            <a:endCxn id="14" idx="2"/>
          </p:cNvCxnSpPr>
          <p:nvPr userDrawn="1"/>
        </p:nvCxnSpPr>
        <p:spPr>
          <a:xfrm>
            <a:off x="1728000" y="3255128"/>
            <a:ext cx="0" cy="227982"/>
          </a:xfrm>
          <a:prstGeom prst="line">
            <a:avLst/>
          </a:prstGeom>
          <a:ln>
            <a:solidFill>
              <a:srgbClr val="10069F"/>
            </a:solidFill>
          </a:ln>
        </p:spPr>
        <p:style>
          <a:lnRef idx="2">
            <a:schemeClr val="accent1"/>
          </a:lnRef>
          <a:fillRef idx="0">
            <a:schemeClr val="accent1"/>
          </a:fillRef>
          <a:effectRef idx="1">
            <a:schemeClr val="accent1"/>
          </a:effectRef>
          <a:fontRef idx="minor">
            <a:schemeClr val="tx1"/>
          </a:fontRef>
        </p:style>
      </p:cxnSp>
      <p:sp>
        <p:nvSpPr>
          <p:cNvPr id="9" name="Text-Platzhalter1">
            <a:extLst>
              <a:ext uri="{FF2B5EF4-FFF2-40B4-BE49-F238E27FC236}">
                <a16:creationId xmlns:a16="http://schemas.microsoft.com/office/drawing/2014/main" id="{56552F69-1F49-FFF0-FE46-8BE226838CB5}"/>
              </a:ext>
            </a:extLst>
          </p:cNvPr>
          <p:cNvSpPr>
            <a:spLocks noGrp="1" noChangeAspect="1"/>
          </p:cNvSpPr>
          <p:nvPr>
            <p:ph type="body" sz="quarter" idx="29" hasCustomPrompt="1"/>
          </p:nvPr>
        </p:nvSpPr>
        <p:spPr>
          <a:xfrm>
            <a:off x="540000" y="1383128"/>
            <a:ext cx="2376000" cy="1872000"/>
          </a:xfrm>
          <a:prstGeom prst="snip2DiagRect">
            <a:avLst>
              <a:gd name="adj1" fmla="val 16325"/>
              <a:gd name="adj2" fmla="val 0"/>
            </a:avLst>
          </a:prstGeom>
          <a:solidFill>
            <a:srgbClr val="10069F"/>
          </a:solidFill>
        </p:spPr>
        <p:txBody>
          <a:bodyPr tIns="0" bIns="0" anchor="ctr" anchorCtr="0">
            <a:noAutofit/>
          </a:bodyPr>
          <a:lstStyle>
            <a:lvl1pPr marL="0" indent="0" algn="ctr">
              <a:spcBef>
                <a:spcPts val="0"/>
              </a:spcBef>
              <a:spcAft>
                <a:spcPts val="400"/>
              </a:spcAft>
              <a:buClr>
                <a:schemeClr val="tx2"/>
              </a:buClr>
              <a:buSzPct val="25000"/>
              <a:buFontTx/>
              <a:buNone/>
              <a:defRPr sz="2000" b="1" i="0">
                <a:solidFill>
                  <a:srgbClr val="FFFFFF"/>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buFontTx/>
              <a:buNone/>
              <a:defRPr sz="1800">
                <a:solidFill>
                  <a:srgbClr val="FFFFFF"/>
                </a:solidFill>
              </a:defRPr>
            </a:lvl2pPr>
          </a:lstStyle>
          <a:p>
            <a:pPr lvl="0"/>
            <a:r>
              <a:rPr lang="de-DE" dirty="0"/>
              <a:t>Punkt-Text | zweite Ebene ggf. mit TAB!</a:t>
            </a:r>
          </a:p>
          <a:p>
            <a:pPr lvl="1"/>
            <a:r>
              <a:rPr lang="de-DE" dirty="0"/>
              <a:t>Zweite Ebene</a:t>
            </a:r>
          </a:p>
        </p:txBody>
      </p:sp>
      <p:sp>
        <p:nvSpPr>
          <p:cNvPr id="14" name="Punkt1">
            <a:extLst>
              <a:ext uri="{FF2B5EF4-FFF2-40B4-BE49-F238E27FC236}">
                <a16:creationId xmlns:a16="http://schemas.microsoft.com/office/drawing/2014/main" id="{67A70F55-E0A1-5A51-BC68-2E93F5C33D00}"/>
              </a:ext>
            </a:extLst>
          </p:cNvPr>
          <p:cNvSpPr/>
          <p:nvPr userDrawn="1"/>
        </p:nvSpPr>
        <p:spPr>
          <a:xfrm rot="5400000">
            <a:off x="1638000" y="3483110"/>
            <a:ext cx="180000" cy="180000"/>
          </a:xfrm>
          <a:prstGeom prst="ellipse">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a:extLst>
              <a:ext uri="{FF2B5EF4-FFF2-40B4-BE49-F238E27FC236}">
                <a16:creationId xmlns:a16="http://schemas.microsoft.com/office/drawing/2014/main" id="{DFCA5C25-60BB-F3F6-0379-671CFEEDEAE2}"/>
              </a:ext>
            </a:extLst>
          </p:cNvPr>
          <p:cNvSpPr>
            <a:spLocks noGrp="1"/>
          </p:cNvSpPr>
          <p:nvPr>
            <p:ph type="title" hasCustomPrompt="1"/>
          </p:nvPr>
        </p:nvSpPr>
        <p:spPr>
          <a:xfrm>
            <a:off x="540000" y="139663"/>
            <a:ext cx="11160000" cy="900000"/>
          </a:xfrm>
        </p:spPr>
        <p:txBody>
          <a:bodyPr/>
          <a:lstStyle/>
          <a:p>
            <a:r>
              <a:rPr lang="de-DE" dirty="0"/>
              <a:t>Titel der Folie</a:t>
            </a:r>
          </a:p>
        </p:txBody>
      </p:sp>
    </p:spTree>
    <p:extLst>
      <p:ext uri="{BB962C8B-B14F-4D97-AF65-F5344CB8AC3E}">
        <p14:creationId xmlns:p14="http://schemas.microsoft.com/office/powerpoint/2010/main" val="1052073041"/>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ABSCHLUSS-Folien">
    <p:bg>
      <p:bgPr>
        <a:solidFill>
          <a:srgbClr val="10065A"/>
        </a:solidFill>
        <a:effectLst/>
      </p:bgPr>
    </p:bg>
    <p:spTree>
      <p:nvGrpSpPr>
        <p:cNvPr id="1" name=""/>
        <p:cNvGrpSpPr/>
        <p:nvPr/>
      </p:nvGrpSpPr>
      <p:grpSpPr>
        <a:xfrm>
          <a:off x="0" y="0"/>
          <a:ext cx="0" cy="0"/>
          <a:chOff x="0" y="0"/>
          <a:chExt cx="0" cy="0"/>
        </a:xfrm>
      </p:grpSpPr>
      <p:sp>
        <p:nvSpPr>
          <p:cNvPr id="6" name="Textfeld">
            <a:extLst>
              <a:ext uri="{FF2B5EF4-FFF2-40B4-BE49-F238E27FC236}">
                <a16:creationId xmlns:a16="http://schemas.microsoft.com/office/drawing/2014/main" id="{97731A11-C713-C88D-BB91-277E0545AB4F}"/>
              </a:ext>
            </a:extLst>
          </p:cNvPr>
          <p:cNvSpPr txBox="1"/>
          <p:nvPr userDrawn="1"/>
        </p:nvSpPr>
        <p:spPr>
          <a:xfrm>
            <a:off x="0" y="1930524"/>
            <a:ext cx="12192000" cy="2996952"/>
          </a:xfrm>
          <a:prstGeom prst="rect">
            <a:avLst/>
          </a:prstGeom>
          <a:no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F6CD92B-E5E4-487A-AAF9-06AA25862D3C}"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DF1AAF4C-9181-4C4D-B0BF-7BFA891C89DD}"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63A88A7-E905-4238-9446-062EC631CF21}"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1581" t="10710" r="33753" b="253"/>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AAC68012-6C46-493D-82B6-954D1C517D85}"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5"/>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
        <p:nvSpPr>
          <p:cNvPr id="5" name="Bild-Nachweis">
            <a:extLst>
              <a:ext uri="{FF2B5EF4-FFF2-40B4-BE49-F238E27FC236}">
                <a16:creationId xmlns:a16="http://schemas.microsoft.com/office/drawing/2014/main" id="{D9291CCF-3DCC-7FCA-C3A5-097DB79955A0}"/>
              </a:ext>
            </a:extLst>
          </p:cNvPr>
          <p:cNvSpPr>
            <a:spLocks noGrp="1"/>
          </p:cNvSpPr>
          <p:nvPr>
            <p:ph type="body" sz="quarter" idx="42" hasCustomPrompt="1"/>
          </p:nvPr>
        </p:nvSpPr>
        <p:spPr>
          <a:xfrm>
            <a:off x="29028" y="6612972"/>
            <a:ext cx="432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4302B907-6F0D-4223-B2FE-3325D2890EF8}" type="datetime4">
              <a:rPr lang="de-DE" smtClean="0"/>
              <a:t>30. Juli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1716607D-2EF7-4049-9D52-C1A232E78C01}" type="datetime4">
              <a:rPr lang="de-DE" smtClean="0"/>
              <a:t>30. Juli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5.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753255CF-0232-4FD6-8829-54AA3BA4A7C2}" type="datetime4">
              <a:rPr lang="de-DE" smtClean="0"/>
              <a:t>30. Juli 2025</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685137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fld id="{D69E1018-0076-401A-AA57-BE8FEA3C170D}" type="datetime4">
              <a:rPr lang="de-DE" smtClean="0"/>
              <a:t>30. Juli 2025</a:t>
            </a:fld>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780093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09F82DCB-8085-4354-82D1-02ECB1E81E48}" type="datetime4">
              <a:rPr lang="de-DE" smtClean="0"/>
              <a:t>30. Juli 2025</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960438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spcBef>
                <a:spcPts val="800"/>
              </a:spcBef>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fld id="{3B3DF7AD-2F3E-470B-B77E-F0DE453326B2}" type="datetime4">
              <a:rPr lang="de-DE" smtClean="0"/>
              <a:t>30. Juli 2025</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906006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B0664E86-E36D-4781-87E4-657ADEDD39FA}" type="datetime4">
              <a:rPr lang="de-DE" smtClean="0"/>
              <a:t>30. Juli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F4999328-4895-4E50-8BF9-BE1E2BB73800}" type="datetime4">
              <a:rPr lang="de-DE" smtClean="0"/>
              <a:t>30. Juli 2025</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036014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3FA40EFA-2C72-42C5-B533-1223F7F517D8}" type="datetime4">
              <a:rPr lang="de-DE" smtClean="0"/>
              <a:t>30. Juli 2025</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686819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0D11FB02-51A5-46A3-A4AA-CF4E4541BB1C}"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CBF80441-E529-4654-A4EE-1362C0A81D44}"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3215F4C2-0AC8-4EA2-A0DC-6285F4346155}"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06B5D26-0B20-4522-987D-44538B688E8C}"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FAA39E1-429A-4920-873F-B5108934E004}"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A4B1DD5F-EA04-41C9-AA4B-A8398BE8EA0A}"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FFFE14A7-B5B1-4323-AF1A-4984AFC91703}"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39DDE5A1-8B52-4A9E-86AB-B5D769B088CB}"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ABF202F7-2A3F-4B97-8D5E-F2A3124689C6}"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11AE1E25-744D-4282-92F2-A1A652E1B63D}"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56BDD5BA-7244-4A7F-8329-37274F5458AA}"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88F7353-141C-4810-8750-2D7975D8497D}"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918EFAF-5F7F-4003-882D-0F482EC383E0}"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51B67A1-1C81-4FA5-BB98-885AB805B313}"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9308945-E6FC-4BA5-A1C7-107C14C7F115}"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11FB4D62-3849-452E-9AF0-E9CD373DD18A}"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23A880B-3AE3-470A-A616-F8DEA889EAA9}"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794E705-463B-490F-889B-A663484D2BFB}"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3A68F61-FCC9-4375-82B0-CFC60AFD6544}"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41A57DF-4B32-4563-8C73-E98ED488B1A4}"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177A667-5993-4697-B7C6-C7C40ACDA9C0}"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D9D6DD0-A337-4062-B33B-A0E2FF098E0F}"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E01424E-EBE4-43BF-ABD5-BF0622CEF128}"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D28935D-5F99-4F44-A5CB-83F20D9FD3D5}" type="datetime4">
              <a:rPr lang="de-DE" smtClean="0"/>
              <a:t>30. Juli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8CA24E1-1506-445F-8692-12A142BA989E}" type="datetime4">
              <a:rPr lang="de-DE" smtClean="0"/>
              <a:t>30. Juli 2025</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974071A-1C24-496A-8C52-585CFF713AA3}" type="datetime4">
              <a:rPr lang="de-DE" smtClean="0"/>
              <a:t>30. Juli 2025</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C1A7580-DEB3-49F5-834A-E932165B41CC}" type="datetime4">
              <a:rPr lang="de-DE" smtClean="0"/>
              <a:t>30. Juli 2025</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1512B0C-0AC0-4D35-84AF-C05BABA66609}" type="datetime4">
              <a:rPr lang="de-DE" smtClean="0"/>
              <a:t>30. Juli 2025</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6BD8241-7012-4357-9F5E-FC2C29DE596F}" type="datetime4">
              <a:rPr lang="de-DE" smtClean="0"/>
              <a:t>30. Juli 2025</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5D43082-F8B7-419F-B0DC-15480F1EFBA0}" type="datetime4">
              <a:rPr lang="de-DE" smtClean="0"/>
              <a:t>30. Juli 2025</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6C1C59C-7818-4098-BEBA-8A76EC3FCAFA}" type="datetime4">
              <a:rPr lang="de-DE" smtClean="0"/>
              <a:t>30. Juli 2025</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5AECE45-2339-49C0-AA29-9E59986E48F5}" type="datetime4">
              <a:rPr lang="de-DE" smtClean="0"/>
              <a:t>30. Juli 2025</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1C668EF-D3E4-4C79-8CC8-6B1132D5DDB4}" type="datetime4">
              <a:rPr lang="de-DE" smtClean="0"/>
              <a:t>30. Juli 2025</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B360660-490E-4847-BE44-7651A4948115}" type="datetime4">
              <a:rPr lang="de-DE" smtClean="0"/>
              <a:t>30. Juli 2025</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2FAC799C-F03A-46E1-B348-7FBC78F52F83}" type="datetime4">
              <a:rPr lang="de-DE" smtClean="0"/>
              <a:t>30. Juli 2025</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AFEFE25-4819-410C-8F47-6DCE2A9A886D}" type="datetime4">
              <a:rPr lang="de-DE" smtClean="0"/>
              <a:t>30. Juli 2025</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8F8E0AB-B4FF-4CB2-A36B-57730577057A}" type="datetime4">
              <a:rPr lang="de-DE" smtClean="0"/>
              <a:t>30. Juli 2025</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F16CC3E-3990-4655-9308-DE76682DAA16}" type="datetime4">
              <a:rPr lang="de-DE" smtClean="0"/>
              <a:t>30. Juli 2025</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A97686E0-7559-4080-B890-F3B9937BF35C}"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68DC202B-A9B6-4DE3-8AE7-6B55DC3746FE}"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817E7965-A9CE-47E9-B8D5-9F3AB4FE1648}"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5FC143B3-C26D-475B-B26C-5AA1F885DDDF}"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B0632C9-DB4C-48B2-86B5-B089AB66E8BC}"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00EAEA48-FE40-471A-A3D0-DAFE8BD6B3B2}"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817906D3-05CE-4B5F-9401-93B15E006B23}"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777FE3DD-3705-4933-B46F-085A4B87F28C}"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5633D4CC-C526-4581-9571-A13CE623CD7B}"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5BD765E5-D13C-4C28-A3DB-DF2709F83E42}"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3" name="Bild-Platzhalter">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3F052187-CCDE-407B-8D94-FDA7DE701B0D}" type="datetime4">
              <a:rPr lang="de-DE" smtClean="0"/>
              <a:t>30. Juli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896200"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26" Type="http://schemas.openxmlformats.org/officeDocument/2006/relationships/slideLayout" Target="../slideLayouts/slideLayout226.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theme" Target="../theme/theme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tags" Target="../tags/tag1.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oleObject" Target="../embeddings/oleObject1.bin"/><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image" Target="../media/image1.emf"/><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image" Target="../media/image2.png"/><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35B3E14-F56C-D37E-ACE7-1763CDF2890A}"/>
              </a:ext>
            </a:extLst>
          </p:cNvPr>
          <p:cNvGraphicFramePr>
            <a:graphicFrameLocks noChangeAspect="1"/>
          </p:cNvGraphicFramePr>
          <p:nvPr userDrawn="1">
            <p:custDataLst>
              <p:tags r:id="rId393"/>
            </p:custDataLst>
            <p:extLst>
              <p:ext uri="{D42A27DB-BD31-4B8C-83A1-F6EECF244321}">
                <p14:modId xmlns:p14="http://schemas.microsoft.com/office/powerpoint/2010/main" val="2921402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4" imgW="345" imgH="343" progId="TCLayout.ActiveDocument.1">
                  <p:embed/>
                </p:oleObj>
              </mc:Choice>
              <mc:Fallback>
                <p:oleObj name="think-cell Folie" r:id="rId394" imgW="345" imgH="343" progId="TCLayout.ActiveDocument.1">
                  <p:embed/>
                  <p:pic>
                    <p:nvPicPr>
                      <p:cNvPr id="6" name="think-cell data - do not delete" hidden="1">
                        <a:extLst>
                          <a:ext uri="{FF2B5EF4-FFF2-40B4-BE49-F238E27FC236}">
                            <a16:creationId xmlns:a16="http://schemas.microsoft.com/office/drawing/2014/main" id="{E35B3E14-F56C-D37E-ACE7-1763CDF2890A}"/>
                          </a:ext>
                        </a:extLst>
                      </p:cNvPr>
                      <p:cNvPicPr/>
                      <p:nvPr/>
                    </p:nvPicPr>
                    <p:blipFill>
                      <a:blip r:embed="rId395"/>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396">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5490789B-5F54-4CFF-910F-729990DCDB88}" type="datetime4">
              <a:rPr lang="de-DE" smtClean="0"/>
              <a:t>30. Juli 2025</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141" r:id="rId340"/>
    <p:sldLayoutId id="2147484143" r:id="rId341"/>
    <p:sldLayoutId id="2147484144" r:id="rId342"/>
    <p:sldLayoutId id="2147484145" r:id="rId343"/>
    <p:sldLayoutId id="2147484009" r:id="rId344"/>
    <p:sldLayoutId id="2147483730" r:id="rId345"/>
    <p:sldLayoutId id="2147484123" r:id="rId346"/>
    <p:sldLayoutId id="2147483901" r:id="rId347"/>
    <p:sldLayoutId id="2147484124" r:id="rId348"/>
    <p:sldLayoutId id="2147483902" r:id="rId349"/>
    <p:sldLayoutId id="2147484125" r:id="rId350"/>
    <p:sldLayoutId id="2147483904" r:id="rId351"/>
    <p:sldLayoutId id="2147484126" r:id="rId352"/>
    <p:sldLayoutId id="2147483905" r:id="rId353"/>
    <p:sldLayoutId id="2147484127" r:id="rId354"/>
    <p:sldLayoutId id="2147483731" r:id="rId355"/>
    <p:sldLayoutId id="2147484128" r:id="rId356"/>
    <p:sldLayoutId id="2147483803" r:id="rId357"/>
    <p:sldLayoutId id="2147484129" r:id="rId358"/>
    <p:sldLayoutId id="2147484010" r:id="rId359"/>
    <p:sldLayoutId id="2147484130" r:id="rId360"/>
    <p:sldLayoutId id="2147483811" r:id="rId361"/>
    <p:sldLayoutId id="2147483812" r:id="rId362"/>
    <p:sldLayoutId id="2147483807" r:id="rId363"/>
    <p:sldLayoutId id="2147483813" r:id="rId364"/>
    <p:sldLayoutId id="2147483814" r:id="rId365"/>
    <p:sldLayoutId id="2147483815" r:id="rId366"/>
    <p:sldLayoutId id="2147484011" r:id="rId367"/>
    <p:sldLayoutId id="2147484012" r:id="rId368"/>
    <p:sldLayoutId id="2147484013" r:id="rId369"/>
    <p:sldLayoutId id="2147484014" r:id="rId370"/>
    <p:sldLayoutId id="2147483809" r:id="rId371"/>
    <p:sldLayoutId id="2147483861" r:id="rId372"/>
    <p:sldLayoutId id="2147484131" r:id="rId373"/>
    <p:sldLayoutId id="2147484132" r:id="rId374"/>
    <p:sldLayoutId id="2147484015" r:id="rId375"/>
    <p:sldLayoutId id="2147484133" r:id="rId376"/>
    <p:sldLayoutId id="2147484135" r:id="rId377"/>
    <p:sldLayoutId id="2147484134" r:id="rId378"/>
    <p:sldLayoutId id="2147483816" r:id="rId379"/>
    <p:sldLayoutId id="2147484140" r:id="rId380"/>
    <p:sldLayoutId id="2147484016" r:id="rId381"/>
    <p:sldLayoutId id="2147483743" r:id="rId382"/>
    <p:sldLayoutId id="2147483756" r:id="rId383"/>
    <p:sldLayoutId id="2147483742" r:id="rId384"/>
    <p:sldLayoutId id="2147483888" r:id="rId385"/>
    <p:sldLayoutId id="2147484147" r:id="rId386"/>
    <p:sldLayoutId id="2147484149" r:id="rId387"/>
    <p:sldLayoutId id="2147484150" r:id="rId388"/>
    <p:sldLayoutId id="2147484151" r:id="rId389"/>
    <p:sldLayoutId id="2147484152" r:id="rId390"/>
    <p:sldLayoutId id="2147484153" r:id="rId391"/>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tags" Target="../tags/tag2.xml"/><Relationship Id="rId5" Type="http://schemas.openxmlformats.org/officeDocument/2006/relationships/image" Target="../media/image52.jp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0.xml"/><Relationship Id="rId1" Type="http://schemas.openxmlformats.org/officeDocument/2006/relationships/tags" Target="../tags/tag13.xml"/><Relationship Id="rId6" Type="http://schemas.openxmlformats.org/officeDocument/2006/relationships/chart" Target="../charts/chart7.xml"/><Relationship Id="rId5" Type="http://schemas.openxmlformats.org/officeDocument/2006/relationships/image" Target="../media/image54.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8.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55.emf"/><Relationship Id="rId5" Type="http://schemas.openxmlformats.org/officeDocument/2006/relationships/oleObject" Target="../embeddings/oleObject12.bin"/><Relationship Id="rId4"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58.jpg"/><Relationship Id="rId3" Type="http://schemas.openxmlformats.org/officeDocument/2006/relationships/notesSlide" Target="../notesSlides/notesSlide4.xml"/><Relationship Id="rId7" Type="http://schemas.openxmlformats.org/officeDocument/2006/relationships/diagramLayout" Target="../diagrams/layout1.xml"/><Relationship Id="rId12" Type="http://schemas.openxmlformats.org/officeDocument/2006/relationships/image" Target="../media/image57.jpg"/><Relationship Id="rId2" Type="http://schemas.openxmlformats.org/officeDocument/2006/relationships/slideLayout" Target="../slideLayouts/slideLayout222.xml"/><Relationship Id="rId1" Type="http://schemas.openxmlformats.org/officeDocument/2006/relationships/tags" Target="../tags/tag16.xml"/><Relationship Id="rId6" Type="http://schemas.openxmlformats.org/officeDocument/2006/relationships/diagramData" Target="../diagrams/data1.xml"/><Relationship Id="rId11" Type="http://schemas.openxmlformats.org/officeDocument/2006/relationships/image" Target="../media/image56.jpg"/><Relationship Id="rId5" Type="http://schemas.openxmlformats.org/officeDocument/2006/relationships/image" Target="../media/image1.emf"/><Relationship Id="rId10" Type="http://schemas.microsoft.com/office/2007/relationships/diagramDrawing" Target="../diagrams/drawing1.xml"/><Relationship Id="rId4" Type="http://schemas.openxmlformats.org/officeDocument/2006/relationships/oleObject" Target="../embeddings/oleObject13.bin"/><Relationship Id="rId9" Type="http://schemas.openxmlformats.org/officeDocument/2006/relationships/diagramColors" Target="../diagrams/colors1.xml"/><Relationship Id="rId14" Type="http://schemas.openxmlformats.org/officeDocument/2006/relationships/image" Target="../media/image59.jp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62.jpg"/><Relationship Id="rId2" Type="http://schemas.openxmlformats.org/officeDocument/2006/relationships/slideLayout" Target="../slideLayouts/slideLayout241.xml"/><Relationship Id="rId1" Type="http://schemas.openxmlformats.org/officeDocument/2006/relationships/tags" Target="../tags/tag1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90.xml"/><Relationship Id="rId1" Type="http://schemas.openxmlformats.org/officeDocument/2006/relationships/tags" Target="../tags/tag18.xml"/><Relationship Id="rId5" Type="http://schemas.openxmlformats.org/officeDocument/2006/relationships/chart" Target="../charts/chart9.xml"/><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84.xml"/><Relationship Id="rId1" Type="http://schemas.openxmlformats.org/officeDocument/2006/relationships/tags" Target="../tags/tag19.xml"/><Relationship Id="rId5" Type="http://schemas.openxmlformats.org/officeDocument/2006/relationships/chart" Target="../charts/chart10.xml"/><Relationship Id="rId4" Type="http://schemas.openxmlformats.org/officeDocument/2006/relationships/image" Target="../media/image54.emf"/></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1.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53.emf"/><Relationship Id="rId5" Type="http://schemas.openxmlformats.org/officeDocument/2006/relationships/oleObject" Target="../embeddings/oleObject17.bin"/><Relationship Id="rId4"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17.xml"/><Relationship Id="rId1" Type="http://schemas.openxmlformats.org/officeDocument/2006/relationships/tags" Target="../tags/tag24.xml"/><Relationship Id="rId4" Type="http://schemas.openxmlformats.org/officeDocument/2006/relationships/image" Target="../media/image1.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84.xml"/><Relationship Id="rId1" Type="http://schemas.openxmlformats.org/officeDocument/2006/relationships/tags" Target="../tags/tag25.xml"/><Relationship Id="rId5" Type="http://schemas.openxmlformats.org/officeDocument/2006/relationships/chart" Target="../charts/chart13.xml"/><Relationship Id="rId4" Type="http://schemas.openxmlformats.org/officeDocument/2006/relationships/image" Target="../media/image54.emf"/></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26.xml"/><Relationship Id="rId18" Type="http://schemas.openxmlformats.org/officeDocument/2006/relationships/slide" Target="slide18.xml"/><Relationship Id="rId3" Type="http://schemas.openxmlformats.org/officeDocument/2006/relationships/oleObject" Target="../embeddings/oleObject3.bin"/><Relationship Id="rId21" Type="http://schemas.openxmlformats.org/officeDocument/2006/relationships/slide" Target="slide21.xml"/><Relationship Id="rId7" Type="http://schemas.openxmlformats.org/officeDocument/2006/relationships/slide" Target="slide5.xml"/><Relationship Id="rId12" Type="http://schemas.openxmlformats.org/officeDocument/2006/relationships/slide" Target="slide11.xml"/><Relationship Id="rId17" Type="http://schemas.openxmlformats.org/officeDocument/2006/relationships/slide" Target="slide17.xml"/><Relationship Id="rId2" Type="http://schemas.openxmlformats.org/officeDocument/2006/relationships/slideLayout" Target="../slideLayouts/slideLayout220.xml"/><Relationship Id="rId16" Type="http://schemas.openxmlformats.org/officeDocument/2006/relationships/slide" Target="slide16.xml"/><Relationship Id="rId20" Type="http://schemas.openxmlformats.org/officeDocument/2006/relationships/slide" Target="slide20.xml"/><Relationship Id="rId1" Type="http://schemas.openxmlformats.org/officeDocument/2006/relationships/tags" Target="../tags/tag3.xml"/><Relationship Id="rId6" Type="http://schemas.openxmlformats.org/officeDocument/2006/relationships/slide" Target="slide4.xml"/><Relationship Id="rId11" Type="http://schemas.openxmlformats.org/officeDocument/2006/relationships/slide" Target="slide10.xml"/><Relationship Id="rId24" Type="http://schemas.openxmlformats.org/officeDocument/2006/relationships/slide" Target="slide25.xml"/><Relationship Id="rId5" Type="http://schemas.openxmlformats.org/officeDocument/2006/relationships/slide" Target="slide3.xml"/><Relationship Id="rId15" Type="http://schemas.openxmlformats.org/officeDocument/2006/relationships/slide" Target="slide14.xml"/><Relationship Id="rId23" Type="http://schemas.openxmlformats.org/officeDocument/2006/relationships/slide" Target="slide24.xml"/><Relationship Id="rId10" Type="http://schemas.openxmlformats.org/officeDocument/2006/relationships/slide" Target="slide9.xml"/><Relationship Id="rId19" Type="http://schemas.openxmlformats.org/officeDocument/2006/relationships/slide" Target="slide19.xml"/><Relationship Id="rId4" Type="http://schemas.openxmlformats.org/officeDocument/2006/relationships/image" Target="../media/image1.emf"/><Relationship Id="rId9" Type="http://schemas.openxmlformats.org/officeDocument/2006/relationships/slide" Target="slide8.xml"/><Relationship Id="rId14" Type="http://schemas.openxmlformats.org/officeDocument/2006/relationships/slide" Target="slide12.xml"/><Relationship Id="rId22" Type="http://schemas.openxmlformats.org/officeDocument/2006/relationships/slide" Target="slide2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63.emf"/><Relationship Id="rId5" Type="http://schemas.openxmlformats.org/officeDocument/2006/relationships/image" Target="../media/image1.emf"/><Relationship Id="rId4" Type="http://schemas.openxmlformats.org/officeDocument/2006/relationships/oleObject" Target="../embeddings/oleObject21.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84.xml"/><Relationship Id="rId1" Type="http://schemas.openxmlformats.org/officeDocument/2006/relationships/tags" Target="../tags/tag28.xml"/><Relationship Id="rId5" Type="http://schemas.openxmlformats.org/officeDocument/2006/relationships/chart" Target="../charts/chart14.xml"/><Relationship Id="rId4" Type="http://schemas.openxmlformats.org/officeDocument/2006/relationships/image" Target="../media/image54.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81.xml"/><Relationship Id="rId1" Type="http://schemas.openxmlformats.org/officeDocument/2006/relationships/tags" Target="../tags/tag29.xml"/><Relationship Id="rId5" Type="http://schemas.openxmlformats.org/officeDocument/2006/relationships/chart" Target="../charts/chart15.xml"/><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84.xml"/><Relationship Id="rId1" Type="http://schemas.openxmlformats.org/officeDocument/2006/relationships/tags" Target="../tags/tag30.xml"/><Relationship Id="rId5" Type="http://schemas.openxmlformats.org/officeDocument/2006/relationships/chart" Target="../charts/chart16.xml"/><Relationship Id="rId4" Type="http://schemas.openxmlformats.org/officeDocument/2006/relationships/image" Target="../media/image1.emf"/></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53.emf"/><Relationship Id="rId5" Type="http://schemas.openxmlformats.org/officeDocument/2006/relationships/oleObject" Target="../embeddings/oleObject25.bin"/><Relationship Id="rId4" Type="http://schemas.openxmlformats.org/officeDocument/2006/relationships/notesSlide" Target="../notesSlides/notesSlide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90.xml"/><Relationship Id="rId1" Type="http://schemas.openxmlformats.org/officeDocument/2006/relationships/tags" Target="../tags/tag33.xml"/><Relationship Id="rId5" Type="http://schemas.openxmlformats.org/officeDocument/2006/relationships/chart" Target="../charts/chart18.xml"/><Relationship Id="rId4" Type="http://schemas.openxmlformats.org/officeDocument/2006/relationships/image" Target="../media/image54.emf"/></Relationships>
</file>

<file path=ppt/slides/_rels/slide26.xml.rels><?xml version="1.0" encoding="UTF-8" standalone="yes"?>
<Relationships xmlns="http://schemas.openxmlformats.org/package/2006/relationships"><Relationship Id="rId8" Type="http://schemas.openxmlformats.org/officeDocument/2006/relationships/hyperlink" Target="https://www.vci.de/die-branche/zahlen-berichte/vci-statistik-grafiken-energie-klima-rohstoffe-chemie.jsp" TargetMode="External"/><Relationship Id="rId3" Type="http://schemas.openxmlformats.org/officeDocument/2006/relationships/oleObject" Target="../embeddings/oleObject27.bin"/><Relationship Id="rId7" Type="http://schemas.openxmlformats.org/officeDocument/2006/relationships/hyperlink" Target="https://www.vci.de/die-branche/zahlen-berichte/daten-fakten-forschung-entwicklung-bildung-innovationsstandort-deutschland-im-nationalen-und-internationalen-vergleich.jsp" TargetMode="External"/><Relationship Id="rId2" Type="http://schemas.openxmlformats.org/officeDocument/2006/relationships/slideLayout" Target="../slideLayouts/slideLayout161.xml"/><Relationship Id="rId1" Type="http://schemas.openxmlformats.org/officeDocument/2006/relationships/tags" Target="../tags/tag34.xml"/><Relationship Id="rId6" Type="http://schemas.openxmlformats.org/officeDocument/2006/relationships/hyperlink" Target="https://www.vci.de/die-branche/zahlen-berichte/vci-statistik-grafiken-bericht-investitionen-chemische-industrie-gesamtwirtschaft.jsp" TargetMode="External"/><Relationship Id="rId5" Type="http://schemas.openxmlformats.org/officeDocument/2006/relationships/image" Target="../media/image64.jpg"/><Relationship Id="rId10" Type="http://schemas.openxmlformats.org/officeDocument/2006/relationships/hyperlink" Target="https://www.vci.de/die-branche/berichte-zahlen/chemie-mittelstand.jsp" TargetMode="External"/><Relationship Id="rId4" Type="http://schemas.openxmlformats.org/officeDocument/2006/relationships/image" Target="../media/image1.emf"/><Relationship Id="rId9" Type="http://schemas.openxmlformats.org/officeDocument/2006/relationships/hyperlink" Target="https://www.vci.de/die-branche/zahlen-berichte/chemiemaerkte-weltweit-deutsche-chemie-weltweit-vci-analyse.jsp" TargetMode="Externa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361.xml"/><Relationship Id="rId1" Type="http://schemas.openxmlformats.org/officeDocument/2006/relationships/tags" Target="../tags/tag35.xml"/><Relationship Id="rId4" Type="http://schemas.openxmlformats.org/officeDocument/2006/relationships/image" Target="../media/image54.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chart" Target="../charts/chart1.xml"/><Relationship Id="rId5" Type="http://schemas.openxmlformats.org/officeDocument/2006/relationships/image" Target="../media/image53.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7.xml"/><Relationship Id="rId1" Type="http://schemas.openxmlformats.org/officeDocument/2006/relationships/tags" Target="../tags/tag6.xml"/><Relationship Id="rId4" Type="http://schemas.openxmlformats.org/officeDocument/2006/relationships/image" Target="../media/image54.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84.xml"/><Relationship Id="rId1" Type="http://schemas.openxmlformats.org/officeDocument/2006/relationships/tags" Target="../tags/tag7.xml"/><Relationship Id="rId5" Type="http://schemas.openxmlformats.org/officeDocument/2006/relationships/chart" Target="../charts/chart2.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90.xml"/><Relationship Id="rId1" Type="http://schemas.openxmlformats.org/officeDocument/2006/relationships/tags" Target="../tags/tag8.xml"/><Relationship Id="rId5" Type="http://schemas.openxmlformats.org/officeDocument/2006/relationships/chart" Target="../charts/chart3.xml"/><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90.xml"/><Relationship Id="rId1" Type="http://schemas.openxmlformats.org/officeDocument/2006/relationships/tags" Target="../tags/tag9.xml"/><Relationship Id="rId6" Type="http://schemas.openxmlformats.org/officeDocument/2006/relationships/chart" Target="../charts/chart4.xml"/><Relationship Id="rId5" Type="http://schemas.openxmlformats.org/officeDocument/2006/relationships/image" Target="../media/image54.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chart" Target="../charts/chart5.xml"/><Relationship Id="rId5" Type="http://schemas.openxmlformats.org/officeDocument/2006/relationships/image" Target="../media/image55.e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90.xml"/><Relationship Id="rId1" Type="http://schemas.openxmlformats.org/officeDocument/2006/relationships/tags" Target="../tags/tag12.xml"/><Relationship Id="rId5" Type="http://schemas.openxmlformats.org/officeDocument/2006/relationships/chart" Target="../charts/chart6.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2D8DC701-3CBD-3B08-BAD1-68BFF1D01DBC}"/>
              </a:ext>
            </a:extLst>
          </p:cNvPr>
          <p:cNvGraphicFramePr>
            <a:graphicFrameLocks noChangeAspect="1"/>
          </p:cNvGraphicFramePr>
          <p:nvPr>
            <p:custDataLst>
              <p:tags r:id="rId1"/>
            </p:custDataLst>
            <p:extLst>
              <p:ext uri="{D42A27DB-BD31-4B8C-83A1-F6EECF244321}">
                <p14:modId xmlns:p14="http://schemas.microsoft.com/office/powerpoint/2010/main" val="724832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2D8DC701-3CBD-3B08-BAD1-68BFF1D01DB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988E26BC-77ED-D282-314C-FF4C1E32A4AE}"/>
              </a:ext>
            </a:extLst>
          </p:cNvPr>
          <p:cNvSpPr>
            <a:spLocks noGrp="1"/>
          </p:cNvSpPr>
          <p:nvPr>
            <p:ph type="body" sz="quarter" idx="27"/>
          </p:nvPr>
        </p:nvSpPr>
        <p:spPr/>
        <p:txBody>
          <a:bodyPr/>
          <a:lstStyle/>
          <a:p>
            <a:endParaRPr lang="de-DE"/>
          </a:p>
        </p:txBody>
      </p:sp>
      <p:sp>
        <p:nvSpPr>
          <p:cNvPr id="7" name="Textplatzhalter 6">
            <a:extLst>
              <a:ext uri="{FF2B5EF4-FFF2-40B4-BE49-F238E27FC236}">
                <a16:creationId xmlns:a16="http://schemas.microsoft.com/office/drawing/2014/main" id="{68E59AF5-05D0-E337-E17B-74EFFB0C9FD8}"/>
              </a:ext>
            </a:extLst>
          </p:cNvPr>
          <p:cNvSpPr>
            <a:spLocks noGrp="1"/>
          </p:cNvSpPr>
          <p:nvPr>
            <p:ph type="body" sz="quarter" idx="26"/>
          </p:nvPr>
        </p:nvSpPr>
        <p:spPr/>
        <p:txBody>
          <a:bodyPr/>
          <a:lstStyle/>
          <a:p>
            <a:r>
              <a:rPr lang="de-DE" dirty="0"/>
              <a:t>Stand: Juli 2025</a:t>
            </a:r>
          </a:p>
        </p:txBody>
      </p:sp>
      <p:sp>
        <p:nvSpPr>
          <p:cNvPr id="6" name="Titel 5">
            <a:extLst>
              <a:ext uri="{FF2B5EF4-FFF2-40B4-BE49-F238E27FC236}">
                <a16:creationId xmlns:a16="http://schemas.microsoft.com/office/drawing/2014/main" id="{78B2BBEC-725B-B93E-860B-9AB9382A657F}"/>
              </a:ext>
            </a:extLst>
          </p:cNvPr>
          <p:cNvSpPr>
            <a:spLocks noGrp="1"/>
          </p:cNvSpPr>
          <p:nvPr>
            <p:ph type="title"/>
          </p:nvPr>
        </p:nvSpPr>
        <p:spPr/>
        <p:txBody>
          <a:bodyPr vert="horz"/>
          <a:lstStyle/>
          <a:p>
            <a:r>
              <a:rPr lang="de-DE" dirty="0"/>
              <a:t>Branchenporträt der deutschen chemie- und Pharmaindustrie</a:t>
            </a:r>
          </a:p>
        </p:txBody>
      </p:sp>
      <p:pic>
        <p:nvPicPr>
          <p:cNvPr id="20" name="Bildplatzhalter 19" descr="Ein Bild, das Himmel, Industrie, Fabrik, Pfeife Flöte Rohr enthält.&#10;&#10;KI-generierte Inhalte können fehlerhaft sein.">
            <a:extLst>
              <a:ext uri="{FF2B5EF4-FFF2-40B4-BE49-F238E27FC236}">
                <a16:creationId xmlns:a16="http://schemas.microsoft.com/office/drawing/2014/main" id="{8D12CD74-B958-28DC-468D-0D2BF0AA29B7}"/>
              </a:ext>
            </a:extLst>
          </p:cNvPr>
          <p:cNvPicPr>
            <a:picLocks noGrp="1" noChangeAspect="1"/>
          </p:cNvPicPr>
          <p:nvPr>
            <p:ph type="pic" sz="quarter" idx="30"/>
          </p:nvPr>
        </p:nvPicPr>
        <p:blipFill>
          <a:blip r:embed="rId5">
            <a:extLst>
              <a:ext uri="{28A0092B-C50C-407E-A947-70E740481C1C}">
                <a14:useLocalDpi xmlns:a14="http://schemas.microsoft.com/office/drawing/2010/main" val="0"/>
              </a:ext>
            </a:extLst>
          </a:blip>
          <a:srcRect t="23759" b="23759"/>
          <a:stretch>
            <a:fillRect/>
          </a:stretch>
        </p:blipFill>
        <p:spPr/>
      </p:pic>
    </p:spTree>
    <p:extLst>
      <p:ext uri="{BB962C8B-B14F-4D97-AF65-F5344CB8AC3E}">
        <p14:creationId xmlns:p14="http://schemas.microsoft.com/office/powerpoint/2010/main" val="4094919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9" name="Inhaltsplatzhalter 8">
            <a:extLst>
              <a:ext uri="{FF2B5EF4-FFF2-40B4-BE49-F238E27FC236}">
                <a16:creationId xmlns:a16="http://schemas.microsoft.com/office/drawing/2014/main" id="{42DE569E-75F7-4899-95F0-6434446A5497}"/>
              </a:ext>
            </a:extLst>
          </p:cNvPr>
          <p:cNvSpPr>
            <a:spLocks noGrp="1"/>
          </p:cNvSpPr>
          <p:nvPr>
            <p:ph sz="quarter" idx="42"/>
          </p:nvPr>
        </p:nvSpPr>
        <p:spPr/>
        <p:txBody>
          <a:bodyPr/>
          <a:lstStyle/>
          <a:p>
            <a:r>
              <a:rPr lang="de-DE" sz="2000" dirty="0"/>
              <a:t>Fast 8 Prozent des Energieverbrauchs Deutschlands und 21 Prozent des Energieverbrauchs des Verarbeitenden Gewerbes entfallen auf Chemie &amp; </a:t>
            </a:r>
            <a:r>
              <a:rPr lang="de-DE" sz="2000" dirty="0" err="1"/>
              <a:t>Pharma</a:t>
            </a:r>
            <a:r>
              <a:rPr lang="de-DE" sz="2000" dirty="0"/>
              <a:t>. Rechnet man den stofflichen Einsatz von Energieträgern hinzu, kommt die Branche auf einen Anteil von über 30 Prozent.</a:t>
            </a:r>
          </a:p>
          <a:p>
            <a:r>
              <a:rPr lang="de-DE" sz="2000" dirty="0"/>
              <a:t>Seit 1990 ist der Energieverbrauch der Branche um 30 Prozent gesunken. </a:t>
            </a:r>
          </a:p>
          <a:p>
            <a:r>
              <a:rPr lang="de-DE" sz="2000" dirty="0"/>
              <a:t>Insgesamt ist die Branche für ca. 5,6 Prozent der CO2-Emissionen in Deutschland verantwortlich. Im Vergleich zu 1990 hat die Branche ihren Treibhausgasausstoß um 61 Prozent reduziert.</a:t>
            </a:r>
          </a:p>
        </p:txBody>
      </p:sp>
      <p:sp>
        <p:nvSpPr>
          <p:cNvPr id="6" name="Textplatzhalter 5"/>
          <p:cNvSpPr>
            <a:spLocks noGrp="1"/>
          </p:cNvSpPr>
          <p:nvPr>
            <p:ph type="body" sz="quarter" idx="40"/>
          </p:nvPr>
        </p:nvSpPr>
        <p:spPr/>
        <p:txBody>
          <a:bodyPr/>
          <a:lstStyle/>
          <a:p>
            <a:r>
              <a:rPr lang="de-DE" dirty="0"/>
              <a:t>Quelle: Destatis, VCI		Ohne stofflichen Einsatz</a:t>
            </a:r>
          </a:p>
          <a:p>
            <a:endParaRPr lang="de-DE" dirty="0"/>
          </a:p>
        </p:txBody>
      </p:sp>
      <p:sp>
        <p:nvSpPr>
          <p:cNvPr id="4" name="Textplatzhalter 3"/>
          <p:cNvSpPr>
            <a:spLocks noGrp="1"/>
          </p:cNvSpPr>
          <p:nvPr>
            <p:ph type="body" sz="quarter" idx="19"/>
          </p:nvPr>
        </p:nvSpPr>
        <p:spPr/>
        <p:txBody>
          <a:bodyPr/>
          <a:lstStyle/>
          <a:p>
            <a:r>
              <a:rPr lang="de-DE" dirty="0"/>
              <a:t>Endenergieverbrauch nach Energieträgern und Gesamt, 2023</a:t>
            </a:r>
          </a:p>
        </p:txBody>
      </p:sp>
      <p:sp>
        <p:nvSpPr>
          <p:cNvPr id="3" name="Textplatzhalter 2"/>
          <p:cNvSpPr>
            <a:spLocks noGrp="1"/>
          </p:cNvSpPr>
          <p:nvPr>
            <p:ph type="body" sz="quarter" idx="13"/>
          </p:nvPr>
        </p:nvSpPr>
        <p:spPr/>
        <p:txBody>
          <a:bodyPr/>
          <a:lstStyle/>
          <a:p>
            <a:r>
              <a:rPr lang="de-DE" dirty="0"/>
              <a:t>Anteile der Chemie- und Pharmaindustrie am Verbrauch des Verarbeitenden Gewerbes</a:t>
            </a:r>
          </a:p>
        </p:txBody>
      </p:sp>
      <p:sp>
        <p:nvSpPr>
          <p:cNvPr id="2" name="Titel 1"/>
          <p:cNvSpPr>
            <a:spLocks noGrp="1"/>
          </p:cNvSpPr>
          <p:nvPr>
            <p:ph type="title"/>
          </p:nvPr>
        </p:nvSpPr>
        <p:spPr>
          <a:noFill/>
        </p:spPr>
        <p:txBody>
          <a:bodyPr vert="horz"/>
          <a:lstStyle/>
          <a:p>
            <a:r>
              <a:rPr lang="de-DE" dirty="0"/>
              <a:t>Die Chemie ist energieintensiv, reduziert aber Energieverbrauch und Emissionen</a:t>
            </a:r>
          </a:p>
        </p:txBody>
      </p:sp>
      <p:graphicFrame>
        <p:nvGraphicFramePr>
          <p:cNvPr id="15" name="Inhaltsplatzhalter 13">
            <a:extLst>
              <a:ext uri="{FF2B5EF4-FFF2-40B4-BE49-F238E27FC236}">
                <a16:creationId xmlns:a16="http://schemas.microsoft.com/office/drawing/2014/main" id="{FD8AD6C8-E28A-4ED4-A59E-A34E03A006EE}"/>
              </a:ext>
            </a:extLst>
          </p:cNvPr>
          <p:cNvGraphicFramePr>
            <a:graphicFrameLocks noGrp="1"/>
          </p:cNvGraphicFramePr>
          <p:nvPr>
            <p:ph type="chart" sz="quarter" idx="18"/>
            <p:extLst>
              <p:ext uri="{D42A27DB-BD31-4B8C-83A1-F6EECF244321}">
                <p14:modId xmlns:p14="http://schemas.microsoft.com/office/powerpoint/2010/main" val="117346322"/>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23367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11</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14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2023</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2"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extLst>
              <p:ext uri="{D42A27DB-BD31-4B8C-83A1-F6EECF244321}">
                <p14:modId xmlns:p14="http://schemas.microsoft.com/office/powerpoint/2010/main" val="153683243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C6D8715-52E6-4F89-A85E-A01EA861EC1C}"/>
              </a:ext>
            </a:extLst>
          </p:cNvPr>
          <p:cNvGraphicFramePr>
            <a:graphicFrameLocks noChangeAspect="1"/>
          </p:cNvGraphicFramePr>
          <p:nvPr>
            <p:custDataLst>
              <p:tags r:id="rId1"/>
            </p:custDataLst>
            <p:extLst>
              <p:ext uri="{D42A27DB-BD31-4B8C-83A1-F6EECF244321}">
                <p14:modId xmlns:p14="http://schemas.microsoft.com/office/powerpoint/2010/main" val="26869361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a:extLst>
                          <a:ext uri="{FF2B5EF4-FFF2-40B4-BE49-F238E27FC236}">
                            <a16:creationId xmlns:a16="http://schemas.microsoft.com/office/drawing/2014/main" id="{2C6D8715-52E6-4F89-A85E-A01EA861EC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p:cNvSpPr>
            <a:spLocks noGrp="1"/>
          </p:cNvSpPr>
          <p:nvPr>
            <p:ph type="sldNum" sz="quarter" idx="10"/>
          </p:nvPr>
        </p:nvSpPr>
        <p:spPr/>
        <p:txBody>
          <a:bodyPr/>
          <a:lstStyle/>
          <a:p>
            <a:fld id="{02CEFE82-39F2-4F47-8A0C-D5AB3496FA5C}" type="slidenum">
              <a:rPr lang="en-US" smtClean="0"/>
              <a:pPr/>
              <a:t>12</a:t>
            </a:fld>
            <a:endParaRPr lang="en-US"/>
          </a:p>
        </p:txBody>
      </p:sp>
      <p:sp>
        <p:nvSpPr>
          <p:cNvPr id="9218" name="Titel 1"/>
          <p:cNvSpPr>
            <a:spLocks noGrp="1"/>
          </p:cNvSpPr>
          <p:nvPr>
            <p:ph type="title"/>
          </p:nvPr>
        </p:nvSpPr>
        <p:spPr>
          <a:noFill/>
        </p:spPr>
        <p:txBody>
          <a:bodyPr vert="horz"/>
          <a:lstStyle/>
          <a:p>
            <a:r>
              <a:rPr lang="de-DE" dirty="0"/>
              <a:t>Chemie steht am Anfang der Wertschöpfung</a:t>
            </a:r>
            <a:endParaRPr lang="de-DE" dirty="0">
              <a:solidFill>
                <a:srgbClr val="FF0000"/>
              </a:solidFill>
            </a:endParaRPr>
          </a:p>
        </p:txBody>
      </p:sp>
      <p:graphicFrame>
        <p:nvGraphicFramePr>
          <p:cNvPr id="20" name="Diagramm 19">
            <a:extLst>
              <a:ext uri="{FF2B5EF4-FFF2-40B4-BE49-F238E27FC236}">
                <a16:creationId xmlns:a16="http://schemas.microsoft.com/office/drawing/2014/main" id="{142D91E9-3668-4EBF-BCD3-246972094A8A}"/>
              </a:ext>
            </a:extLst>
          </p:cNvPr>
          <p:cNvGraphicFramePr/>
          <p:nvPr>
            <p:extLst>
              <p:ext uri="{D42A27DB-BD31-4B8C-83A1-F6EECF244321}">
                <p14:modId xmlns:p14="http://schemas.microsoft.com/office/powerpoint/2010/main" val="4253789907"/>
              </p:ext>
            </p:extLst>
          </p:nvPr>
        </p:nvGraphicFramePr>
        <p:xfrm>
          <a:off x="515937" y="1052514"/>
          <a:ext cx="11160125" cy="33312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1" name="Picture 12">
            <a:extLst>
              <a:ext uri="{FF2B5EF4-FFF2-40B4-BE49-F238E27FC236}">
                <a16:creationId xmlns:a16="http://schemas.microsoft.com/office/drawing/2014/main" id="{3170A1C4-F9AC-4045-98DD-0033D2366193}"/>
              </a:ext>
            </a:extLst>
          </p:cNvPr>
          <p:cNvPicPr>
            <a:picLocks noChangeAspect="1" noChangeArrowheads="1"/>
          </p:cNvPicPr>
          <p:nvPr/>
        </p:nvPicPr>
        <p:blipFill>
          <a:blip r:embed="rId11"/>
          <a:srcRect l="4422" r="4422"/>
          <a:stretch/>
        </p:blipFill>
        <p:spPr bwMode="auto">
          <a:xfrm>
            <a:off x="515937" y="4063640"/>
            <a:ext cx="2332381" cy="1548000"/>
          </a:xfrm>
          <a:prstGeom prst="roundRect">
            <a:avLst>
              <a:gd name="adj" fmla="val 8594"/>
            </a:avLst>
          </a:prstGeom>
          <a:solidFill>
            <a:srgbClr val="FFFFFF">
              <a:shade val="85000"/>
            </a:srgbClr>
          </a:solidFill>
          <a:ln>
            <a:noFill/>
          </a:ln>
          <a:effectLst/>
        </p:spPr>
      </p:pic>
      <p:pic>
        <p:nvPicPr>
          <p:cNvPr id="22" name="Picture 13">
            <a:extLst>
              <a:ext uri="{FF2B5EF4-FFF2-40B4-BE49-F238E27FC236}">
                <a16:creationId xmlns:a16="http://schemas.microsoft.com/office/drawing/2014/main" id="{4EDEF3FD-8311-4EE4-B235-778EC5E6000B}"/>
              </a:ext>
            </a:extLst>
          </p:cNvPr>
          <p:cNvPicPr>
            <a:picLocks noChangeArrowheads="1"/>
          </p:cNvPicPr>
          <p:nvPr/>
        </p:nvPicPr>
        <p:blipFill>
          <a:blip r:embed="rId12"/>
          <a:srcRect l="4052" r="4052"/>
          <a:stretch/>
        </p:blipFill>
        <p:spPr bwMode="auto">
          <a:xfrm>
            <a:off x="6000807" y="4063640"/>
            <a:ext cx="2131170" cy="1548000"/>
          </a:xfrm>
          <a:prstGeom prst="roundRect">
            <a:avLst>
              <a:gd name="adj" fmla="val 8594"/>
            </a:avLst>
          </a:prstGeom>
          <a:solidFill>
            <a:srgbClr val="FFFFFF">
              <a:shade val="85000"/>
            </a:srgbClr>
          </a:solidFill>
          <a:ln>
            <a:noFill/>
          </a:ln>
          <a:effectLst/>
        </p:spPr>
      </p:pic>
      <p:pic>
        <p:nvPicPr>
          <p:cNvPr id="23" name="Picture 17">
            <a:extLst>
              <a:ext uri="{FF2B5EF4-FFF2-40B4-BE49-F238E27FC236}">
                <a16:creationId xmlns:a16="http://schemas.microsoft.com/office/drawing/2014/main" id="{DFFD1312-9EE9-48CA-A444-D908E62E2165}"/>
              </a:ext>
            </a:extLst>
          </p:cNvPr>
          <p:cNvPicPr>
            <a:picLocks noChangeArrowheads="1"/>
          </p:cNvPicPr>
          <p:nvPr/>
        </p:nvPicPr>
        <p:blipFill>
          <a:blip r:embed="rId13"/>
          <a:srcRect l="13833" r="13833"/>
          <a:stretch/>
        </p:blipFill>
        <p:spPr bwMode="auto">
          <a:xfrm>
            <a:off x="8588471" y="4055530"/>
            <a:ext cx="2332800" cy="1548000"/>
          </a:xfrm>
          <a:prstGeom prst="roundRect">
            <a:avLst>
              <a:gd name="adj" fmla="val 8594"/>
            </a:avLst>
          </a:prstGeom>
          <a:solidFill>
            <a:srgbClr val="FFFFFF">
              <a:shade val="85000"/>
            </a:srgbClr>
          </a:solidFill>
          <a:ln>
            <a:noFill/>
          </a:ln>
          <a:effectLst/>
        </p:spPr>
      </p:pic>
      <p:grpSp>
        <p:nvGrpSpPr>
          <p:cNvPr id="11" name="Gruppieren 10">
            <a:extLst>
              <a:ext uri="{FF2B5EF4-FFF2-40B4-BE49-F238E27FC236}">
                <a16:creationId xmlns:a16="http://schemas.microsoft.com/office/drawing/2014/main" id="{577CA4B2-033A-4AE5-8A93-5A9EE9E88FDE}"/>
              </a:ext>
            </a:extLst>
          </p:cNvPr>
          <p:cNvGrpSpPr/>
          <p:nvPr/>
        </p:nvGrpSpPr>
        <p:grpSpPr>
          <a:xfrm>
            <a:off x="1352550" y="1083799"/>
            <a:ext cx="8601075" cy="936001"/>
            <a:chOff x="2694953" y="1063627"/>
            <a:chExt cx="5918106" cy="938303"/>
          </a:xfrm>
        </p:grpSpPr>
        <p:sp>
          <p:nvSpPr>
            <p:cNvPr id="24" name="Nach oben gekrümmter Pfeil 7">
              <a:extLst>
                <a:ext uri="{FF2B5EF4-FFF2-40B4-BE49-F238E27FC236}">
                  <a16:creationId xmlns:a16="http://schemas.microsoft.com/office/drawing/2014/main" id="{60AAF12F-6392-4C22-BE79-A337D0F3FD06}"/>
                </a:ext>
              </a:extLst>
            </p:cNvPr>
            <p:cNvSpPr/>
            <p:nvPr/>
          </p:nvSpPr>
          <p:spPr>
            <a:xfrm flipV="1">
              <a:off x="2694953" y="1063627"/>
              <a:ext cx="5918106" cy="938301"/>
            </a:xfrm>
            <a:prstGeom prst="curvedUpArrow">
              <a:avLst>
                <a:gd name="adj1" fmla="val 26414"/>
                <a:gd name="adj2" fmla="val 66800"/>
                <a:gd name="adj3" fmla="val 2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5" name="Nach unten gekrümmter Pfeil 13">
              <a:extLst>
                <a:ext uri="{FF2B5EF4-FFF2-40B4-BE49-F238E27FC236}">
                  <a16:creationId xmlns:a16="http://schemas.microsoft.com/office/drawing/2014/main" id="{3C4E9DB7-FE5E-4853-9E61-FA4F724995FD}"/>
                </a:ext>
              </a:extLst>
            </p:cNvPr>
            <p:cNvSpPr/>
            <p:nvPr/>
          </p:nvSpPr>
          <p:spPr>
            <a:xfrm>
              <a:off x="3323824" y="1419536"/>
              <a:ext cx="1547000" cy="582394"/>
            </a:xfrm>
            <a:prstGeom prst="curved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grpSp>
      <p:sp>
        <p:nvSpPr>
          <p:cNvPr id="12" name="Nach unten gekrümmter Pfeil 13">
            <a:extLst>
              <a:ext uri="{FF2B5EF4-FFF2-40B4-BE49-F238E27FC236}">
                <a16:creationId xmlns:a16="http://schemas.microsoft.com/office/drawing/2014/main" id="{DF398F33-CA55-4CE0-9692-89657F7CF9D0}"/>
              </a:ext>
            </a:extLst>
          </p:cNvPr>
          <p:cNvSpPr/>
          <p:nvPr/>
        </p:nvSpPr>
        <p:spPr>
          <a:xfrm>
            <a:off x="1933144" y="1238251"/>
            <a:ext cx="5391581" cy="782110"/>
          </a:xfrm>
          <a:prstGeom prst="curved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3" name="Nach unten gekrümmter Pfeil 13">
            <a:extLst>
              <a:ext uri="{FF2B5EF4-FFF2-40B4-BE49-F238E27FC236}">
                <a16:creationId xmlns:a16="http://schemas.microsoft.com/office/drawing/2014/main" id="{A15A612C-1039-49FF-8145-A9CBDED62D77}"/>
              </a:ext>
            </a:extLst>
          </p:cNvPr>
          <p:cNvSpPr/>
          <p:nvPr/>
        </p:nvSpPr>
        <p:spPr>
          <a:xfrm>
            <a:off x="4514850" y="1438274"/>
            <a:ext cx="2248331" cy="580965"/>
          </a:xfrm>
          <a:prstGeom prst="curved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4" name="Nach unten gekrümmter Pfeil 13">
            <a:extLst>
              <a:ext uri="{FF2B5EF4-FFF2-40B4-BE49-F238E27FC236}">
                <a16:creationId xmlns:a16="http://schemas.microsoft.com/office/drawing/2014/main" id="{6DD5A026-371A-40F1-9548-2EA550EE2D1D}"/>
              </a:ext>
            </a:extLst>
          </p:cNvPr>
          <p:cNvSpPr/>
          <p:nvPr/>
        </p:nvSpPr>
        <p:spPr>
          <a:xfrm>
            <a:off x="3923869" y="1227605"/>
            <a:ext cx="5391581" cy="782110"/>
          </a:xfrm>
          <a:prstGeom prst="curved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6" name="Nach unten gekrümmter Pfeil 13">
            <a:extLst>
              <a:ext uri="{FF2B5EF4-FFF2-40B4-BE49-F238E27FC236}">
                <a16:creationId xmlns:a16="http://schemas.microsoft.com/office/drawing/2014/main" id="{7B21CF10-727B-446F-A017-CC89478F6892}"/>
              </a:ext>
            </a:extLst>
          </p:cNvPr>
          <p:cNvSpPr/>
          <p:nvPr/>
        </p:nvSpPr>
        <p:spPr>
          <a:xfrm>
            <a:off x="7252062" y="1428750"/>
            <a:ext cx="2248331" cy="580965"/>
          </a:xfrm>
          <a:prstGeom prst="curved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pic>
        <p:nvPicPr>
          <p:cNvPr id="27" name="Picture 13">
            <a:extLst>
              <a:ext uri="{FF2B5EF4-FFF2-40B4-BE49-F238E27FC236}">
                <a16:creationId xmlns:a16="http://schemas.microsoft.com/office/drawing/2014/main" id="{EBC50CC0-3E88-4D5B-8F19-0A5E4FA6DAB2}"/>
              </a:ext>
            </a:extLst>
          </p:cNvPr>
          <p:cNvPicPr>
            <a:picLocks noChangeAspect="1" noChangeArrowheads="1"/>
          </p:cNvPicPr>
          <p:nvPr/>
        </p:nvPicPr>
        <p:blipFill>
          <a:blip r:embed="rId14"/>
          <a:srcRect t="285" b="285"/>
          <a:stretch/>
        </p:blipFill>
        <p:spPr bwMode="auto">
          <a:xfrm>
            <a:off x="3207965" y="4082395"/>
            <a:ext cx="2332380" cy="1548000"/>
          </a:xfrm>
          <a:prstGeom prst="roundRect">
            <a:avLst>
              <a:gd name="adj" fmla="val 8594"/>
            </a:avLst>
          </a:prstGeom>
          <a:solidFill>
            <a:srgbClr val="FFFFFF">
              <a:shade val="85000"/>
            </a:srgbClr>
          </a:solidFill>
          <a:ln>
            <a:noFill/>
          </a:ln>
          <a:effectLst/>
        </p:spPr>
      </p:pic>
      <p:sp>
        <p:nvSpPr>
          <p:cNvPr id="28" name="Textplatzhalter 9">
            <a:extLst>
              <a:ext uri="{FF2B5EF4-FFF2-40B4-BE49-F238E27FC236}">
                <a16:creationId xmlns:a16="http://schemas.microsoft.com/office/drawing/2014/main" id="{93250E32-0C6C-4F5B-AAF6-35509C3F518A}"/>
              </a:ext>
            </a:extLst>
          </p:cNvPr>
          <p:cNvSpPr txBox="1">
            <a:spLocks/>
          </p:cNvSpPr>
          <p:nvPr/>
        </p:nvSpPr>
        <p:spPr>
          <a:xfrm>
            <a:off x="484819"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JT Jeeraphun/stock.adobe.com</a:t>
            </a:r>
          </a:p>
        </p:txBody>
      </p:sp>
      <p:sp>
        <p:nvSpPr>
          <p:cNvPr id="30" name="Textplatzhalter 9">
            <a:extLst>
              <a:ext uri="{FF2B5EF4-FFF2-40B4-BE49-F238E27FC236}">
                <a16:creationId xmlns:a16="http://schemas.microsoft.com/office/drawing/2014/main" id="{FDDB8982-7289-49E2-86CA-5AB8A4BEF716}"/>
              </a:ext>
            </a:extLst>
          </p:cNvPr>
          <p:cNvSpPr txBox="1">
            <a:spLocks/>
          </p:cNvSpPr>
          <p:nvPr/>
        </p:nvSpPr>
        <p:spPr>
          <a:xfrm>
            <a:off x="3207965"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rockpix/stock.adobe.com</a:t>
            </a:r>
          </a:p>
        </p:txBody>
      </p:sp>
      <p:sp>
        <p:nvSpPr>
          <p:cNvPr id="31" name="Textplatzhalter 9">
            <a:extLst>
              <a:ext uri="{FF2B5EF4-FFF2-40B4-BE49-F238E27FC236}">
                <a16:creationId xmlns:a16="http://schemas.microsoft.com/office/drawing/2014/main" id="{A35CEE66-262C-4D56-98D0-A7DD5FB1EE34}"/>
              </a:ext>
            </a:extLst>
          </p:cNvPr>
          <p:cNvSpPr txBox="1">
            <a:spLocks/>
          </p:cNvSpPr>
          <p:nvPr/>
        </p:nvSpPr>
        <p:spPr>
          <a:xfrm>
            <a:off x="5996839" y="5491140"/>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irina/stock.adobe.com</a:t>
            </a:r>
          </a:p>
        </p:txBody>
      </p:sp>
      <p:sp>
        <p:nvSpPr>
          <p:cNvPr id="32" name="Textplatzhalter 9">
            <a:extLst>
              <a:ext uri="{FF2B5EF4-FFF2-40B4-BE49-F238E27FC236}">
                <a16:creationId xmlns:a16="http://schemas.microsoft.com/office/drawing/2014/main" id="{58D0F693-D71B-4E55-9B04-8E11EDDAA5FF}"/>
              </a:ext>
            </a:extLst>
          </p:cNvPr>
          <p:cNvSpPr txBox="1">
            <a:spLocks/>
          </p:cNvSpPr>
          <p:nvPr/>
        </p:nvSpPr>
        <p:spPr>
          <a:xfrm>
            <a:off x="8592071" y="547676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scharfsinn86/stock.adobe.com</a:t>
            </a:r>
          </a:p>
        </p:txBody>
      </p:sp>
    </p:spTree>
    <p:extLst>
      <p:ext uri="{BB962C8B-B14F-4D97-AF65-F5344CB8AC3E}">
        <p14:creationId xmlns:p14="http://schemas.microsoft.com/office/powerpoint/2010/main" val="42517237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EDA1ECC-1B23-9BFA-37DA-235349543349}"/>
              </a:ext>
            </a:extLst>
          </p:cNvPr>
          <p:cNvGraphicFramePr>
            <a:graphicFrameLocks noChangeAspect="1"/>
          </p:cNvGraphicFramePr>
          <p:nvPr>
            <p:custDataLst>
              <p:tags r:id="rId1"/>
            </p:custDataLst>
            <p:extLst>
              <p:ext uri="{D42A27DB-BD31-4B8C-83A1-F6EECF244321}">
                <p14:modId xmlns:p14="http://schemas.microsoft.com/office/powerpoint/2010/main" val="27397782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5" name="think-cell data - do not delete" hidden="1">
                        <a:extLst>
                          <a:ext uri="{FF2B5EF4-FFF2-40B4-BE49-F238E27FC236}">
                            <a16:creationId xmlns:a16="http://schemas.microsoft.com/office/drawing/2014/main" id="{DEDA1ECC-1B23-9BFA-37DA-2353495433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2A22D39F-FCA8-47FB-B94F-2D507F14C535}"/>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17" name="Titel 16">
            <a:extLst>
              <a:ext uri="{FF2B5EF4-FFF2-40B4-BE49-F238E27FC236}">
                <a16:creationId xmlns:a16="http://schemas.microsoft.com/office/drawing/2014/main" id="{B46E3B55-CB86-45D6-9F67-1F68FD4AAF7E}"/>
              </a:ext>
            </a:extLst>
          </p:cNvPr>
          <p:cNvSpPr>
            <a:spLocks noGrp="1"/>
          </p:cNvSpPr>
          <p:nvPr>
            <p:ph type="title"/>
          </p:nvPr>
        </p:nvSpPr>
        <p:spPr/>
        <p:txBody>
          <a:bodyPr vert="horz"/>
          <a:lstStyle/>
          <a:p>
            <a:r>
              <a:rPr lang="de-DE" dirty="0"/>
              <a:t>Neue Wertschöpfungsstrukturen entstehen</a:t>
            </a:r>
          </a:p>
        </p:txBody>
      </p:sp>
      <p:sp>
        <p:nvSpPr>
          <p:cNvPr id="18" name="Inhaltsplatzhalter 25">
            <a:extLst>
              <a:ext uri="{FF2B5EF4-FFF2-40B4-BE49-F238E27FC236}">
                <a16:creationId xmlns:a16="http://schemas.microsoft.com/office/drawing/2014/main" id="{17F858AB-0C3D-4688-BBC5-3A8914106B9D}"/>
              </a:ext>
            </a:extLst>
          </p:cNvPr>
          <p:cNvSpPr txBox="1">
            <a:spLocks/>
          </p:cNvSpPr>
          <p:nvPr/>
        </p:nvSpPr>
        <p:spPr bwMode="gray">
          <a:xfrm>
            <a:off x="527144" y="3328147"/>
            <a:ext cx="3607200" cy="2585291"/>
          </a:xfrm>
          <a:prstGeom prst="rect">
            <a:avLst/>
          </a:prstGeom>
          <a:solidFill>
            <a:srgbClr val="10069F"/>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chemeClr val="bg1"/>
                </a:solidFill>
              </a:rPr>
              <a:t>Chemie:</a:t>
            </a:r>
          </a:p>
          <a:p>
            <a:pPr>
              <a:spcAft>
                <a:spcPts val="600"/>
              </a:spcAft>
            </a:pPr>
            <a:r>
              <a:rPr lang="de-DE" sz="1800" dirty="0">
                <a:solidFill>
                  <a:schemeClr val="bg1"/>
                </a:solidFill>
              </a:rPr>
              <a:t>Wachstums- und Innovationsmotor</a:t>
            </a:r>
          </a:p>
          <a:p>
            <a:pPr>
              <a:spcAft>
                <a:spcPts val="600"/>
              </a:spcAft>
            </a:pPr>
            <a:r>
              <a:rPr lang="de-DE" sz="1800" dirty="0">
                <a:solidFill>
                  <a:schemeClr val="bg1"/>
                </a:solidFill>
              </a:rPr>
              <a:t>Am Anfang globaler Wertschöpfungsketten</a:t>
            </a:r>
          </a:p>
          <a:p>
            <a:pPr>
              <a:spcAft>
                <a:spcPts val="600"/>
              </a:spcAft>
            </a:pPr>
            <a:r>
              <a:rPr lang="de-DE" sz="1800" dirty="0">
                <a:solidFill>
                  <a:schemeClr val="bg1"/>
                </a:solidFill>
              </a:rPr>
              <a:t>Bedrohung durch langsames Wachstum, durch Erosion von Innovationsvorsprüngen und durch Standortnachteile</a:t>
            </a:r>
          </a:p>
        </p:txBody>
      </p:sp>
      <p:sp>
        <p:nvSpPr>
          <p:cNvPr id="19" name="Inhaltsplatzhalter 28">
            <a:extLst>
              <a:ext uri="{FF2B5EF4-FFF2-40B4-BE49-F238E27FC236}">
                <a16:creationId xmlns:a16="http://schemas.microsoft.com/office/drawing/2014/main" id="{461874A5-3C98-4E2A-B88A-48B5F14BBC1B}"/>
              </a:ext>
            </a:extLst>
          </p:cNvPr>
          <p:cNvSpPr txBox="1">
            <a:spLocks/>
          </p:cNvSpPr>
          <p:nvPr/>
        </p:nvSpPr>
        <p:spPr bwMode="gray">
          <a:xfrm>
            <a:off x="4284975" y="3328147"/>
            <a:ext cx="3607200" cy="2585291"/>
          </a:xfrm>
          <a:prstGeom prst="rect">
            <a:avLst/>
          </a:prstGeom>
          <a:solidFill>
            <a:srgbClr val="FF3EB5"/>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6">
                    <a:lumMod val="75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1800" b="1" dirty="0">
                <a:solidFill>
                  <a:schemeClr val="bg1"/>
                </a:solidFill>
              </a:rPr>
              <a:t>Chemie:</a:t>
            </a:r>
          </a:p>
          <a:p>
            <a:r>
              <a:rPr lang="de-DE" sz="1800" dirty="0" err="1">
                <a:solidFill>
                  <a:schemeClr val="bg1"/>
                </a:solidFill>
              </a:rPr>
              <a:t>Enabler</a:t>
            </a:r>
            <a:r>
              <a:rPr lang="de-DE" sz="1800" dirty="0">
                <a:solidFill>
                  <a:schemeClr val="bg1"/>
                </a:solidFill>
              </a:rPr>
              <a:t> der zirkulären Wirtschaft</a:t>
            </a:r>
          </a:p>
          <a:p>
            <a:r>
              <a:rPr lang="de-DE" sz="1800" dirty="0">
                <a:solidFill>
                  <a:schemeClr val="bg1"/>
                </a:solidFill>
              </a:rPr>
              <a:t>Effiziente und klimaschonende Produktion</a:t>
            </a:r>
          </a:p>
          <a:p>
            <a:r>
              <a:rPr lang="de-DE" sz="1800" dirty="0">
                <a:solidFill>
                  <a:schemeClr val="bg1"/>
                </a:solidFill>
              </a:rPr>
              <a:t>Essenzieller Teil von globalen Wertschöpfungskreisläufen</a:t>
            </a:r>
          </a:p>
        </p:txBody>
      </p:sp>
      <p:sp>
        <p:nvSpPr>
          <p:cNvPr id="20" name="Inhaltsplatzhalter 29">
            <a:extLst>
              <a:ext uri="{FF2B5EF4-FFF2-40B4-BE49-F238E27FC236}">
                <a16:creationId xmlns:a16="http://schemas.microsoft.com/office/drawing/2014/main" id="{DFC46386-679C-4293-90D7-864E025FEECD}"/>
              </a:ext>
            </a:extLst>
          </p:cNvPr>
          <p:cNvSpPr txBox="1">
            <a:spLocks/>
          </p:cNvSpPr>
          <p:nvPr/>
        </p:nvSpPr>
        <p:spPr bwMode="gray">
          <a:xfrm>
            <a:off x="8072460" y="3328147"/>
            <a:ext cx="3607200" cy="2585291"/>
          </a:xfrm>
          <a:prstGeom prst="rect">
            <a:avLst/>
          </a:prstGeom>
          <a:solidFill>
            <a:schemeClr val="accent2"/>
          </a:solidFill>
          <a:ln w="19050">
            <a:noFill/>
          </a:ln>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chemeClr val="bg1"/>
                </a:solidFill>
              </a:rPr>
              <a:t>Chemie:</a:t>
            </a:r>
          </a:p>
          <a:p>
            <a:pPr>
              <a:spcAft>
                <a:spcPts val="600"/>
              </a:spcAft>
            </a:pPr>
            <a:r>
              <a:rPr lang="de-DE" sz="1800" dirty="0">
                <a:solidFill>
                  <a:schemeClr val="bg1"/>
                </a:solidFill>
              </a:rPr>
              <a:t>nutzt Chancen der Digitalisierung</a:t>
            </a:r>
          </a:p>
          <a:p>
            <a:pPr>
              <a:spcAft>
                <a:spcPts val="600"/>
              </a:spcAft>
            </a:pPr>
            <a:r>
              <a:rPr lang="de-DE" sz="1800" dirty="0">
                <a:solidFill>
                  <a:schemeClr val="bg1"/>
                </a:solidFill>
              </a:rPr>
              <a:t>entwickelt neue Geschäftsmodelle</a:t>
            </a:r>
          </a:p>
          <a:p>
            <a:pPr>
              <a:spcAft>
                <a:spcPts val="600"/>
              </a:spcAft>
            </a:pPr>
            <a:r>
              <a:rPr lang="de-DE" sz="1800" dirty="0">
                <a:solidFill>
                  <a:schemeClr val="bg1"/>
                </a:solidFill>
              </a:rPr>
              <a:t>neue Rollenverteilung in globalen Wertschöpfungsnetzwerken</a:t>
            </a:r>
            <a:br>
              <a:rPr lang="de-DE" sz="1800" dirty="0">
                <a:solidFill>
                  <a:schemeClr val="bg1"/>
                </a:solidFill>
              </a:rPr>
            </a:br>
            <a:endParaRPr lang="de-DE" sz="1800" dirty="0">
              <a:solidFill>
                <a:schemeClr val="bg1"/>
              </a:solidFill>
            </a:endParaRPr>
          </a:p>
        </p:txBody>
      </p:sp>
      <p:pic>
        <p:nvPicPr>
          <p:cNvPr id="21" name="Picture 5">
            <a:extLst>
              <a:ext uri="{FF2B5EF4-FFF2-40B4-BE49-F238E27FC236}">
                <a16:creationId xmlns:a16="http://schemas.microsoft.com/office/drawing/2014/main" id="{22CF1D31-DCC3-49F9-8AE8-C8C5EF35A8C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7830" y="1052513"/>
            <a:ext cx="2601491"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7">
            <a:extLst>
              <a:ext uri="{FF2B5EF4-FFF2-40B4-BE49-F238E27FC236}">
                <a16:creationId xmlns:a16="http://schemas.microsoft.com/office/drawing/2014/main" id="{793FAF6E-D2DD-4D30-A996-D676D262F8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00351" y="1052512"/>
            <a:ext cx="1951419"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Inhaltsplatzhalter 25">
            <a:extLst>
              <a:ext uri="{FF2B5EF4-FFF2-40B4-BE49-F238E27FC236}">
                <a16:creationId xmlns:a16="http://schemas.microsoft.com/office/drawing/2014/main" id="{A38E1EA6-9B4A-4844-9E80-2DFEACC06F31}"/>
              </a:ext>
            </a:extLst>
          </p:cNvPr>
          <p:cNvSpPr txBox="1">
            <a:spLocks/>
          </p:cNvSpPr>
          <p:nvPr/>
        </p:nvSpPr>
        <p:spPr bwMode="gray">
          <a:xfrm>
            <a:off x="527144"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chemeClr val="tx2"/>
                </a:solidFill>
              </a:rPr>
              <a:t>Globale Wertschöpfungsketten</a:t>
            </a:r>
          </a:p>
        </p:txBody>
      </p:sp>
      <p:sp>
        <p:nvSpPr>
          <p:cNvPr id="28" name="Inhaltsplatzhalter 25">
            <a:extLst>
              <a:ext uri="{FF2B5EF4-FFF2-40B4-BE49-F238E27FC236}">
                <a16:creationId xmlns:a16="http://schemas.microsoft.com/office/drawing/2014/main" id="{A560A67B-DE2B-4287-943C-33380A572D39}"/>
              </a:ext>
            </a:extLst>
          </p:cNvPr>
          <p:cNvSpPr txBox="1">
            <a:spLocks/>
          </p:cNvSpPr>
          <p:nvPr/>
        </p:nvSpPr>
        <p:spPr bwMode="gray">
          <a:xfrm>
            <a:off x="4284975"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chemeClr val="accent1"/>
                </a:solidFill>
              </a:rPr>
              <a:t>Zirkuläre Wirtschaft</a:t>
            </a:r>
          </a:p>
        </p:txBody>
      </p:sp>
      <p:sp>
        <p:nvSpPr>
          <p:cNvPr id="29" name="Inhaltsplatzhalter 25">
            <a:extLst>
              <a:ext uri="{FF2B5EF4-FFF2-40B4-BE49-F238E27FC236}">
                <a16:creationId xmlns:a16="http://schemas.microsoft.com/office/drawing/2014/main" id="{13BF3971-CC0D-48E7-BB8F-AFBB5B609B24}"/>
              </a:ext>
            </a:extLst>
          </p:cNvPr>
          <p:cNvSpPr txBox="1">
            <a:spLocks/>
          </p:cNvSpPr>
          <p:nvPr/>
        </p:nvSpPr>
        <p:spPr bwMode="gray">
          <a:xfrm>
            <a:off x="8072460"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chemeClr val="accent2"/>
                </a:solidFill>
              </a:rPr>
              <a:t>Digitalisierung und Vernetzung</a:t>
            </a:r>
          </a:p>
        </p:txBody>
      </p:sp>
      <p:pic>
        <p:nvPicPr>
          <p:cNvPr id="3" name="Grafik 2">
            <a:extLst>
              <a:ext uri="{FF2B5EF4-FFF2-40B4-BE49-F238E27FC236}">
                <a16:creationId xmlns:a16="http://schemas.microsoft.com/office/drawing/2014/main" id="{600A69B0-E1A3-47FC-A9E5-1DB29A3FCBAB}"/>
              </a:ext>
            </a:extLst>
          </p:cNvPr>
          <p:cNvPicPr>
            <a:picLocks noChangeAspect="1"/>
          </p:cNvPicPr>
          <p:nvPr/>
        </p:nvPicPr>
        <p:blipFill>
          <a:blip r:embed="rId7"/>
          <a:stretch>
            <a:fillRect/>
          </a:stretch>
        </p:blipFill>
        <p:spPr>
          <a:xfrm>
            <a:off x="871284" y="1253771"/>
            <a:ext cx="2918919" cy="1303784"/>
          </a:xfrm>
          <a:prstGeom prst="rect">
            <a:avLst/>
          </a:prstGeom>
        </p:spPr>
      </p:pic>
    </p:spTree>
    <p:extLst>
      <p:ext uri="{BB962C8B-B14F-4D97-AF65-F5344CB8AC3E}">
        <p14:creationId xmlns:p14="http://schemas.microsoft.com/office/powerpoint/2010/main" val="4264341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F175428-A900-4377-B186-9FD34682FC2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7F175428-A900-4377-B186-9FD34682FC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p:cNvSpPr>
            <a:spLocks noGrp="1"/>
          </p:cNvSpPr>
          <p:nvPr>
            <p:ph type="sldNum" sz="quarter" idx="10"/>
          </p:nvPr>
        </p:nvSpPr>
        <p:spPr/>
        <p:txBody>
          <a:bodyPr/>
          <a:lstStyle/>
          <a:p>
            <a:fld id="{75F0C769-A3B6-4C2C-9EB6-BFBC1AFD31B3}" type="slidenum">
              <a:rPr lang="de-DE" smtClean="0"/>
              <a:pPr/>
              <a:t>14</a:t>
            </a:fld>
            <a:endParaRPr lang="de-DE" dirty="0"/>
          </a:p>
        </p:txBody>
      </p:sp>
      <p:sp>
        <p:nvSpPr>
          <p:cNvPr id="5" name="Inhaltsplatzhalter 4">
            <a:extLst>
              <a:ext uri="{FF2B5EF4-FFF2-40B4-BE49-F238E27FC236}">
                <a16:creationId xmlns:a16="http://schemas.microsoft.com/office/drawing/2014/main" id="{17C38F73-3084-4CA4-9E06-0C01C90AD9EE}"/>
              </a:ext>
            </a:extLst>
          </p:cNvPr>
          <p:cNvSpPr>
            <a:spLocks noGrp="1"/>
          </p:cNvSpPr>
          <p:nvPr>
            <p:ph sz="quarter" idx="42"/>
          </p:nvPr>
        </p:nvSpPr>
        <p:spPr/>
        <p:txBody>
          <a:bodyPr/>
          <a:lstStyle/>
          <a:p>
            <a:r>
              <a:rPr lang="de-DE" sz="2000" dirty="0"/>
              <a:t>Im Inland geht 23 Prozent der inländischen Produktion direkt in den Konsum und 8 Prozent in  Dienstleistungsbereiche.</a:t>
            </a:r>
          </a:p>
          <a:p>
            <a:r>
              <a:rPr lang="de-DE" sz="2000" dirty="0"/>
              <a:t>69 Prozent der Produktion werden innerhalb der Industrie weiterverarbeitet.</a:t>
            </a:r>
          </a:p>
          <a:p>
            <a:r>
              <a:rPr lang="de-DE" sz="2000" dirty="0"/>
              <a:t>Aufgrund der hohen Wertschöpfungstiefe der Branche passiert die Weiterverarbeitung hauptsächlich auch innerhalb der Chemie- und Pharmaindustrie. Die Chemie ist selbst ihr bester Lieferant und Kunde.</a:t>
            </a:r>
          </a:p>
        </p:txBody>
      </p:sp>
      <p:sp>
        <p:nvSpPr>
          <p:cNvPr id="6" name="Inhaltsplatzhalter 5"/>
          <p:cNvSpPr>
            <a:spLocks noGrp="1"/>
          </p:cNvSpPr>
          <p:nvPr>
            <p:ph type="body" sz="quarter" idx="40"/>
          </p:nvPr>
        </p:nvSpPr>
        <p:spPr/>
        <p:txBody>
          <a:bodyPr/>
          <a:lstStyle/>
          <a:p>
            <a:pPr lvl="0"/>
            <a:r>
              <a:rPr lang="de-DE" dirty="0"/>
              <a:t>Quelle: </a:t>
            </a:r>
            <a:r>
              <a:rPr lang="de-DE" dirty="0" err="1"/>
              <a:t>Destatis</a:t>
            </a:r>
            <a:r>
              <a:rPr lang="de-DE" dirty="0"/>
              <a:t>, VCI</a:t>
            </a:r>
          </a:p>
          <a:p>
            <a:endParaRPr lang="de-DE" dirty="0"/>
          </a:p>
        </p:txBody>
      </p:sp>
      <p:sp>
        <p:nvSpPr>
          <p:cNvPr id="3" name="Textplatzhalter 2"/>
          <p:cNvSpPr>
            <a:spLocks noGrp="1"/>
          </p:cNvSpPr>
          <p:nvPr>
            <p:ph type="body" sz="quarter" idx="19"/>
          </p:nvPr>
        </p:nvSpPr>
        <p:spPr/>
        <p:txBody>
          <a:bodyPr/>
          <a:lstStyle/>
          <a:p>
            <a:r>
              <a:rPr lang="de-DE" dirty="0"/>
              <a:t>2022, </a:t>
            </a:r>
            <a:r>
              <a:rPr lang="de-DE" b="1" dirty="0"/>
              <a:t>ohne</a:t>
            </a:r>
            <a:r>
              <a:rPr lang="de-DE" dirty="0"/>
              <a:t> Auslandslieferungen</a:t>
            </a:r>
          </a:p>
        </p:txBody>
      </p:sp>
      <p:sp>
        <p:nvSpPr>
          <p:cNvPr id="2" name="Textplatzhalter 1"/>
          <p:cNvSpPr>
            <a:spLocks noGrp="1"/>
          </p:cNvSpPr>
          <p:nvPr>
            <p:ph type="body" sz="quarter" idx="13"/>
          </p:nvPr>
        </p:nvSpPr>
        <p:spPr/>
        <p:txBody>
          <a:bodyPr/>
          <a:lstStyle/>
          <a:p>
            <a:r>
              <a:rPr lang="de-DE" dirty="0"/>
              <a:t>Inländische Absatzstruktur der chemisch-pharmazeutischen Industrie</a:t>
            </a:r>
          </a:p>
        </p:txBody>
      </p:sp>
      <p:sp>
        <p:nvSpPr>
          <p:cNvPr id="8" name="Titel 7"/>
          <p:cNvSpPr>
            <a:spLocks noGrp="1"/>
          </p:cNvSpPr>
          <p:nvPr>
            <p:ph type="title"/>
          </p:nvPr>
        </p:nvSpPr>
        <p:spPr>
          <a:noFill/>
        </p:spPr>
        <p:txBody>
          <a:bodyPr vert="horz"/>
          <a:lstStyle/>
          <a:p>
            <a:r>
              <a:rPr lang="de-DE" dirty="0"/>
              <a:t>Inländische Produktion wird innerhalb der Industrie weiterverarbeitet</a:t>
            </a:r>
          </a:p>
        </p:txBody>
      </p:sp>
      <p:graphicFrame>
        <p:nvGraphicFramePr>
          <p:cNvPr id="12" name="Diagrammplatzhalter 11">
            <a:extLst>
              <a:ext uri="{FF2B5EF4-FFF2-40B4-BE49-F238E27FC236}">
                <a16:creationId xmlns:a16="http://schemas.microsoft.com/office/drawing/2014/main" id="{0656DD7F-D565-4F69-A946-7A237DFEFAE9}"/>
              </a:ext>
            </a:extLst>
          </p:cNvPr>
          <p:cNvGraphicFramePr>
            <a:graphicFrameLocks noGrp="1"/>
          </p:cNvGraphicFramePr>
          <p:nvPr>
            <p:ph type="chart" sz="quarter" idx="18"/>
            <p:extLst>
              <p:ext uri="{D42A27DB-BD31-4B8C-83A1-F6EECF244321}">
                <p14:modId xmlns:p14="http://schemas.microsoft.com/office/powerpoint/2010/main" val="3575454284"/>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67875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2EC3DA72-1281-4CE8-9335-828BD3E384D1}"/>
              </a:ext>
            </a:extLst>
          </p:cNvPr>
          <p:cNvGraphicFramePr>
            <a:graphicFrameLocks noChangeAspect="1"/>
          </p:cNvGraphicFramePr>
          <p:nvPr>
            <p:custDataLst>
              <p:tags r:id="rId1"/>
            </p:custDataLst>
            <p:extLst>
              <p:ext uri="{D42A27DB-BD31-4B8C-83A1-F6EECF244321}">
                <p14:modId xmlns:p14="http://schemas.microsoft.com/office/powerpoint/2010/main" val="565375640"/>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4" name="Objekt 13" hidden="1">
                        <a:extLst>
                          <a:ext uri="{FF2B5EF4-FFF2-40B4-BE49-F238E27FC236}">
                            <a16:creationId xmlns:a16="http://schemas.microsoft.com/office/drawing/2014/main" id="{2EC3DA72-1281-4CE8-9335-828BD3E384D1}"/>
                          </a:ext>
                        </a:extLst>
                      </p:cNvPr>
                      <p:cNvPicPr/>
                      <p:nvPr/>
                    </p:nvPicPr>
                    <p:blipFill>
                      <a:blip r:embed="rId4"/>
                      <a:stretch>
                        <a:fillRect/>
                      </a:stretch>
                    </p:blipFill>
                    <p:spPr>
                      <a:xfrm>
                        <a:off x="2382" y="1588"/>
                        <a:ext cx="1588" cy="1588"/>
                      </a:xfrm>
                      <a:prstGeom prst="rect">
                        <a:avLst/>
                      </a:prstGeom>
                    </p:spPr>
                  </p:pic>
                </p:oleObj>
              </mc:Fallback>
            </mc:AlternateContent>
          </a:graphicData>
        </a:graphic>
      </p:graphicFrame>
      <p:sp>
        <p:nvSpPr>
          <p:cNvPr id="22" name="Inhaltsplatzhalter 21">
            <a:extLst>
              <a:ext uri="{FF2B5EF4-FFF2-40B4-BE49-F238E27FC236}">
                <a16:creationId xmlns:a16="http://schemas.microsoft.com/office/drawing/2014/main" id="{44AC353C-2FB7-14AF-5F43-E5C20A82DA23}"/>
              </a:ext>
            </a:extLst>
          </p:cNvPr>
          <p:cNvSpPr>
            <a:spLocks noGrp="1"/>
          </p:cNvSpPr>
          <p:nvPr>
            <p:ph type="body" sz="quarter" idx="43"/>
          </p:nvPr>
        </p:nvSpPr>
        <p:spPr/>
        <p:txBody>
          <a:bodyPr/>
          <a:lstStyle/>
          <a:p>
            <a:r>
              <a:rPr lang="de-DE" dirty="0"/>
              <a:t>Die meisten Produkte der Branche (ohne interne Lieferungen) gehen in die Kunststoffverarbeitung.</a:t>
            </a:r>
          </a:p>
          <a:p>
            <a:r>
              <a:rPr lang="de-DE" dirty="0"/>
              <a:t>Erfasst werden nur die direkten Lieferungen. Damit wird beispielsweise der Fahrzeugbau als Abnehmer unterschätzt, da hier vor allem die indirekten Lieferungen z.B. über die Kunststoffverarbeitung eine Rolle spielen.</a:t>
            </a:r>
          </a:p>
          <a:p>
            <a:endParaRPr lang="de-DE" dirty="0"/>
          </a:p>
        </p:txBody>
      </p:sp>
      <p:sp>
        <p:nvSpPr>
          <p:cNvPr id="6" name="Inhaltsplatzhalter 5"/>
          <p:cNvSpPr>
            <a:spLocks noGrp="1"/>
          </p:cNvSpPr>
          <p:nvPr>
            <p:ph type="body" sz="quarter" idx="40"/>
          </p:nvPr>
        </p:nvSpPr>
        <p:spPr/>
        <p:txBody>
          <a:bodyPr/>
          <a:lstStyle/>
          <a:p>
            <a:pPr lvl="0"/>
            <a:r>
              <a:rPr lang="de-DE" dirty="0">
                <a:solidFill>
                  <a:srgbClr val="564A3E"/>
                </a:solidFill>
              </a:rPr>
              <a:t>Quelle: </a:t>
            </a:r>
            <a:r>
              <a:rPr lang="de-DE" dirty="0" err="1">
                <a:solidFill>
                  <a:srgbClr val="564A3E"/>
                </a:solidFill>
              </a:rPr>
              <a:t>Destatis</a:t>
            </a:r>
            <a:r>
              <a:rPr lang="de-DE" dirty="0">
                <a:solidFill>
                  <a:srgbClr val="564A3E"/>
                </a:solidFill>
              </a:rPr>
              <a:t>, VCI</a:t>
            </a:r>
            <a:endParaRPr lang="de-DE" dirty="0"/>
          </a:p>
        </p:txBody>
      </p:sp>
      <p:sp>
        <p:nvSpPr>
          <p:cNvPr id="3" name="Textplatzhalter 2"/>
          <p:cNvSpPr>
            <a:spLocks noGrp="1"/>
          </p:cNvSpPr>
          <p:nvPr>
            <p:ph type="body" sz="quarter" idx="19"/>
          </p:nvPr>
        </p:nvSpPr>
        <p:spPr/>
        <p:txBody>
          <a:bodyPr/>
          <a:lstStyle/>
          <a:p>
            <a:r>
              <a:rPr lang="de-DE" dirty="0"/>
              <a:t>2022, Anteil an der  inländischen Verwendung in Prozent (</a:t>
            </a:r>
            <a:r>
              <a:rPr lang="de-DE" b="1" dirty="0"/>
              <a:t>ohne</a:t>
            </a:r>
            <a:r>
              <a:rPr lang="de-DE" dirty="0"/>
              <a:t> Lieferungen an die Chemie, Dienstleistung, Konsum und Ausland)</a:t>
            </a:r>
          </a:p>
        </p:txBody>
      </p:sp>
      <p:sp>
        <p:nvSpPr>
          <p:cNvPr id="2" name="Textplatzhalter 1"/>
          <p:cNvSpPr>
            <a:spLocks noGrp="1"/>
          </p:cNvSpPr>
          <p:nvPr>
            <p:ph type="body" sz="quarter" idx="13"/>
          </p:nvPr>
        </p:nvSpPr>
        <p:spPr/>
        <p:txBody>
          <a:bodyPr/>
          <a:lstStyle/>
          <a:p>
            <a:r>
              <a:rPr lang="de-DE" dirty="0"/>
              <a:t>Absatz Chemie/Pharma an andere Industriebranchen</a:t>
            </a:r>
          </a:p>
        </p:txBody>
      </p:sp>
      <p:sp>
        <p:nvSpPr>
          <p:cNvPr id="8" name="Titel 7"/>
          <p:cNvSpPr>
            <a:spLocks noGrp="1"/>
          </p:cNvSpPr>
          <p:nvPr>
            <p:ph type="title"/>
          </p:nvPr>
        </p:nvSpPr>
        <p:spPr/>
        <p:txBody>
          <a:bodyPr vert="horz"/>
          <a:lstStyle/>
          <a:p>
            <a:r>
              <a:rPr lang="de-DE" dirty="0"/>
              <a:t>Hauptabnehmer: Kunststoffverarbeiter </a:t>
            </a:r>
            <a:r>
              <a:rPr lang="de-DE"/>
              <a:t>und Bau</a:t>
            </a:r>
            <a:endParaRPr lang="de-DE" dirty="0"/>
          </a:p>
        </p:txBody>
      </p:sp>
      <p:graphicFrame>
        <p:nvGraphicFramePr>
          <p:cNvPr id="7" name="Diagrammplatzhalter 12">
            <a:extLst>
              <a:ext uri="{FF2B5EF4-FFF2-40B4-BE49-F238E27FC236}">
                <a16:creationId xmlns:a16="http://schemas.microsoft.com/office/drawing/2014/main" id="{00000000-0008-0000-0300-00000D000000}"/>
              </a:ext>
            </a:extLst>
          </p:cNvPr>
          <p:cNvGraphicFramePr>
            <a:graphicFrameLocks noGrp="1"/>
          </p:cNvGraphicFramePr>
          <p:nvPr>
            <p:ph type="chart" sz="quarter" idx="18"/>
            <p:extLst>
              <p:ext uri="{D42A27DB-BD31-4B8C-83A1-F6EECF244321}">
                <p14:modId xmlns:p14="http://schemas.microsoft.com/office/powerpoint/2010/main" val="9534342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10" name="Foliennummernplatzhalter 9">
            <a:extLst>
              <a:ext uri="{FF2B5EF4-FFF2-40B4-BE49-F238E27FC236}">
                <a16:creationId xmlns:a16="http://schemas.microsoft.com/office/drawing/2014/main" id="{9BF245B4-B4B6-3F59-E294-6A8D3D84331B}"/>
              </a:ext>
            </a:extLst>
          </p:cNvPr>
          <p:cNvSpPr>
            <a:spLocks noGrp="1"/>
          </p:cNvSpPr>
          <p:nvPr>
            <p:ph type="sldNum" sz="quarter" idx="10"/>
          </p:nvPr>
        </p:nvSpPr>
        <p:spPr/>
        <p:txBody>
          <a:bodyPr/>
          <a:lstStyle/>
          <a:p>
            <a:fld id="{0EDB35FF-48FE-4539-886A-6B3E6CAB12DA}" type="slidenum">
              <a:rPr lang="de-DE" smtClean="0"/>
              <a:pPr/>
              <a:t>15</a:t>
            </a:fld>
            <a:endParaRPr lang="de-DE" dirty="0"/>
          </a:p>
        </p:txBody>
      </p:sp>
    </p:spTree>
    <p:extLst>
      <p:ext uri="{BB962C8B-B14F-4D97-AF65-F5344CB8AC3E}">
        <p14:creationId xmlns:p14="http://schemas.microsoft.com/office/powerpoint/2010/main" val="1745175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p:custDataLst>
              <p:tags r:id="rId1"/>
            </p:custDataLst>
            <p:extLst>
              <p:ext uri="{D42A27DB-BD31-4B8C-83A1-F6EECF244321}">
                <p14:modId xmlns:p14="http://schemas.microsoft.com/office/powerpoint/2010/main" val="74412773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3" name="Objekt 2"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7" name="Foliennummernplatzhalter 6"/>
          <p:cNvSpPr>
            <a:spLocks noGrp="1"/>
          </p:cNvSpPr>
          <p:nvPr>
            <p:ph type="sldNum" sz="quarter" idx="10"/>
          </p:nvPr>
        </p:nvSpPr>
        <p:spPr/>
        <p:txBody>
          <a:bodyPr/>
          <a:lstStyle/>
          <a:p>
            <a:fld id="{75F0C769-A3B6-4C2C-9EB6-BFBC1AFD31B3}" type="slidenum">
              <a:rPr lang="de-DE" smtClean="0"/>
              <a:pPr/>
              <a:t>16</a:t>
            </a:fld>
            <a:endParaRPr lang="de-DE" dirty="0"/>
          </a:p>
        </p:txBody>
      </p:sp>
      <p:sp>
        <p:nvSpPr>
          <p:cNvPr id="5" name="Inhaltsplatzhalter 4"/>
          <p:cNvSpPr>
            <a:spLocks noGrp="1"/>
          </p:cNvSpPr>
          <p:nvPr>
            <p:ph sz="quarter" idx="42"/>
          </p:nvPr>
        </p:nvSpPr>
        <p:spPr/>
        <p:txBody>
          <a:bodyPr/>
          <a:lstStyle/>
          <a:p>
            <a:r>
              <a:rPr lang="de-DE" sz="2000" dirty="0"/>
              <a:t>Ausgeprägte, lange Investitionszyklen in der Chemie.</a:t>
            </a:r>
          </a:p>
          <a:p>
            <a:r>
              <a:rPr lang="de-DE" sz="2000" dirty="0"/>
              <a:t>Seit 2010 steigen die Investitionen im Inland kräftig und lagen zuletzt auch über dem langfristigen Trend.</a:t>
            </a:r>
          </a:p>
          <a:p>
            <a:r>
              <a:rPr lang="de-DE" sz="2000" dirty="0"/>
              <a:t>Die Transformation erfordert Investitionen: Laut „Roadmap Chemie 2050“ sind bis 2050 zusätzliche Investitionen in Höhe von über 60 Mrd. Euro nötig.</a:t>
            </a:r>
          </a:p>
          <a:p>
            <a:r>
              <a:rPr lang="de-DE" sz="2000" dirty="0"/>
              <a:t>Aktuelle Krisen führten aber immer wieder zu Investitionszurückhaltung.</a:t>
            </a:r>
          </a:p>
          <a:p>
            <a:endParaRPr lang="de-DE" sz="2000" dirty="0"/>
          </a:p>
          <a:p>
            <a:endParaRPr lang="de-DE" sz="2000" dirty="0"/>
          </a:p>
        </p:txBody>
      </p:sp>
      <p:sp>
        <p:nvSpPr>
          <p:cNvPr id="10" name="Textplatzhalter 9"/>
          <p:cNvSpPr>
            <a:spLocks noGrp="1"/>
          </p:cNvSpPr>
          <p:nvPr>
            <p:ph type="body" sz="quarter" idx="40"/>
          </p:nvPr>
        </p:nvSpPr>
        <p:spPr/>
        <p:txBody>
          <a:bodyPr/>
          <a:lstStyle/>
          <a:p>
            <a:r>
              <a:rPr lang="de-DE" dirty="0"/>
              <a:t>Quellen: Destatis, VCI </a:t>
            </a:r>
          </a:p>
        </p:txBody>
      </p:sp>
      <p:sp>
        <p:nvSpPr>
          <p:cNvPr id="9" name="Textplatzhalter 8"/>
          <p:cNvSpPr>
            <a:spLocks noGrp="1"/>
          </p:cNvSpPr>
          <p:nvPr>
            <p:ph type="body" sz="quarter" idx="19"/>
          </p:nvPr>
        </p:nvSpPr>
        <p:spPr/>
        <p:txBody>
          <a:bodyPr/>
          <a:lstStyle/>
          <a:p>
            <a:r>
              <a:rPr lang="it-IT" dirty="0"/>
              <a:t>in Mrd. Euro und Trend</a:t>
            </a:r>
          </a:p>
        </p:txBody>
      </p:sp>
      <p:sp>
        <p:nvSpPr>
          <p:cNvPr id="4" name="Textplatzhalter 3"/>
          <p:cNvSpPr>
            <a:spLocks noGrp="1"/>
          </p:cNvSpPr>
          <p:nvPr>
            <p:ph type="body" sz="quarter" idx="13"/>
          </p:nvPr>
        </p:nvSpPr>
        <p:spPr/>
        <p:txBody>
          <a:bodyPr/>
          <a:lstStyle/>
          <a:p>
            <a:r>
              <a:rPr lang="de-DE" dirty="0"/>
              <a:t>Sachanlageninvestitionen der deutschen Chemie- und Pharmaindustrie im Inland</a:t>
            </a:r>
          </a:p>
        </p:txBody>
      </p:sp>
      <p:sp>
        <p:nvSpPr>
          <p:cNvPr id="2" name="Titel 1"/>
          <p:cNvSpPr>
            <a:spLocks noGrp="1"/>
          </p:cNvSpPr>
          <p:nvPr>
            <p:ph type="title"/>
          </p:nvPr>
        </p:nvSpPr>
        <p:spPr>
          <a:noFill/>
        </p:spPr>
        <p:txBody>
          <a:bodyPr vert="horz">
            <a:normAutofit/>
          </a:bodyPr>
          <a:lstStyle/>
          <a:p>
            <a:r>
              <a:rPr lang="de-DE" dirty="0"/>
              <a:t>Die Branche investiert stark im Inland</a:t>
            </a:r>
          </a:p>
        </p:txBody>
      </p:sp>
      <p:sp>
        <p:nvSpPr>
          <p:cNvPr id="8" name="Textplatzhalter 7">
            <a:extLst>
              <a:ext uri="{FF2B5EF4-FFF2-40B4-BE49-F238E27FC236}">
                <a16:creationId xmlns:a16="http://schemas.microsoft.com/office/drawing/2014/main" id="{B0B3A368-A18E-4F9C-B8A9-B0F693884A90}"/>
              </a:ext>
            </a:extLst>
          </p:cNvPr>
          <p:cNvSpPr>
            <a:spLocks noGrp="1"/>
          </p:cNvSpPr>
          <p:nvPr>
            <p:ph type="body" sz="quarter" idx="4294967295"/>
          </p:nvPr>
        </p:nvSpPr>
        <p:spPr>
          <a:xfrm>
            <a:off x="0" y="5976938"/>
            <a:ext cx="1489075" cy="125412"/>
          </a:xfrm>
        </p:spPr>
        <p:txBody>
          <a:bodyPr/>
          <a:lstStyle/>
          <a:p>
            <a:r>
              <a:rPr lang="de-DE" dirty="0"/>
              <a:t> </a:t>
            </a:r>
          </a:p>
        </p:txBody>
      </p:sp>
      <p:graphicFrame>
        <p:nvGraphicFramePr>
          <p:cNvPr id="13" name="Diagrammplatzhalter 14">
            <a:extLst>
              <a:ext uri="{FF2B5EF4-FFF2-40B4-BE49-F238E27FC236}">
                <a16:creationId xmlns:a16="http://schemas.microsoft.com/office/drawing/2014/main" id="{00000000-0008-0000-0100-000013000000}"/>
              </a:ext>
            </a:extLst>
          </p:cNvPr>
          <p:cNvGraphicFramePr>
            <a:graphicFrameLocks noGrp="1"/>
          </p:cNvGraphicFramePr>
          <p:nvPr>
            <p:ph type="chart" sz="quarter" idx="18"/>
            <p:extLst>
              <p:ext uri="{D42A27DB-BD31-4B8C-83A1-F6EECF244321}">
                <p14:modId xmlns:p14="http://schemas.microsoft.com/office/powerpoint/2010/main" val="3594219760"/>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55242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204565162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17</a:t>
            </a:fld>
            <a:endParaRPr lang="de-DE"/>
          </a:p>
        </p:txBody>
      </p:sp>
      <p:sp>
        <p:nvSpPr>
          <p:cNvPr id="16" name="Inhaltsplatzhalter 15"/>
          <p:cNvSpPr>
            <a:spLocks noGrp="1"/>
          </p:cNvSpPr>
          <p:nvPr>
            <p:ph type="body" sz="quarter" idx="43"/>
          </p:nvPr>
        </p:nvSpPr>
        <p:spPr>
          <a:xfrm>
            <a:off x="8244013" y="1772816"/>
            <a:ext cx="3684635" cy="4703282"/>
          </a:xfrm>
        </p:spPr>
        <p:txBody>
          <a:bodyPr vert="horz" lIns="0" tIns="0" rIns="0" bIns="0" rtlCol="0">
            <a:noAutofit/>
          </a:bodyPr>
          <a:lstStyle/>
          <a:p>
            <a:r>
              <a:rPr lang="de-DE" sz="1800" dirty="0"/>
              <a:t>Die Corona-Maßnahmen bremsten Forschung und Entwicklung. 2021 wurde der Rückgang mehr als wettgemacht. </a:t>
            </a:r>
          </a:p>
          <a:p>
            <a:r>
              <a:rPr lang="de-DE" sz="1800" dirty="0"/>
              <a:t>Trotz schwieriger Ertragslage konnten die FuE-Budgets in den letzten Jahren gesteigert werden.</a:t>
            </a:r>
          </a:p>
          <a:p>
            <a:r>
              <a:rPr lang="de-DE" sz="1800" dirty="0"/>
              <a:t>Zwischen 6 und 7 Prozent ihrer Umsätze investiert die Branche jedes Jahr wieder in FuE.</a:t>
            </a:r>
          </a:p>
          <a:p>
            <a:r>
              <a:rPr lang="de-DE" sz="1800" dirty="0"/>
              <a:t>Nur der Fahrzeugbau und die Elektroindustrie investieren mehr in Forschung und Entwicklung.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VCI	* Schätzung VCI</a:t>
            </a:r>
          </a:p>
        </p:txBody>
      </p:sp>
      <p:sp>
        <p:nvSpPr>
          <p:cNvPr id="11" name="Textplatzhalter 11"/>
          <p:cNvSpPr>
            <a:spLocks noGrp="1"/>
          </p:cNvSpPr>
          <p:nvPr>
            <p:ph type="body" sz="quarter" idx="19"/>
          </p:nvPr>
        </p:nvSpPr>
        <p:spPr/>
        <p:txBody>
          <a:bodyPr/>
          <a:lstStyle/>
          <a:p>
            <a:r>
              <a:rPr lang="de-DE"/>
              <a:t>Externe und interne </a:t>
            </a:r>
            <a:r>
              <a:rPr lang="de-DE" err="1"/>
              <a:t>FuE</a:t>
            </a:r>
            <a:r>
              <a:rPr lang="de-DE"/>
              <a:t>-Aufwendungen der Chemie- und Pharmaindustrie in Mrd. Euro</a:t>
            </a:r>
          </a:p>
        </p:txBody>
      </p:sp>
      <p:sp>
        <p:nvSpPr>
          <p:cNvPr id="13" name="Textplatzhalter 12"/>
          <p:cNvSpPr>
            <a:spLocks noGrp="1"/>
          </p:cNvSpPr>
          <p:nvPr>
            <p:ph type="body" sz="quarter" idx="13"/>
          </p:nvPr>
        </p:nvSpPr>
        <p:spPr/>
        <p:txBody>
          <a:bodyPr/>
          <a:lstStyle/>
          <a:p>
            <a:r>
              <a:rPr lang="de-DE"/>
              <a:t>Forschungs- und Entwicklungsaufwendungen</a:t>
            </a:r>
          </a:p>
        </p:txBody>
      </p:sp>
      <p:sp>
        <p:nvSpPr>
          <p:cNvPr id="19" name="Titel 18"/>
          <p:cNvSpPr>
            <a:spLocks noGrp="1"/>
          </p:cNvSpPr>
          <p:nvPr>
            <p:ph type="title"/>
          </p:nvPr>
        </p:nvSpPr>
        <p:spPr>
          <a:noFill/>
        </p:spPr>
        <p:txBody>
          <a:bodyPr vert="horz"/>
          <a:lstStyle/>
          <a:p>
            <a:r>
              <a:rPr lang="de-DE" dirty="0"/>
              <a:t>Die Branche ist forschungsstark</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Object 2">
            <a:extLst>
              <a:ext uri="{FF2B5EF4-FFF2-40B4-BE49-F238E27FC236}">
                <a16:creationId xmlns:a16="http://schemas.microsoft.com/office/drawing/2014/main" id="{1EAFBBE6-7975-4D6B-ABD5-190D7FA64906}"/>
              </a:ext>
            </a:extLst>
          </p:cNvPr>
          <p:cNvGraphicFramePr>
            <a:graphicFrameLocks noGrp="1"/>
          </p:cNvGraphicFramePr>
          <p:nvPr>
            <p:ph type="chart" sz="quarter" idx="18"/>
            <p:extLst>
              <p:ext uri="{D42A27DB-BD31-4B8C-83A1-F6EECF244321}">
                <p14:modId xmlns:p14="http://schemas.microsoft.com/office/powerpoint/2010/main" val="398106146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92F197B-C16E-AD4D-6195-82BEA047211B}"/>
              </a:ext>
            </a:extLst>
          </p:cNvPr>
          <p:cNvGraphicFramePr>
            <a:graphicFrameLocks noChangeAspect="1"/>
          </p:cNvGraphicFramePr>
          <p:nvPr>
            <p:custDataLst>
              <p:tags r:id="rId1"/>
            </p:custDataLst>
            <p:extLst>
              <p:ext uri="{D42A27DB-BD31-4B8C-83A1-F6EECF244321}">
                <p14:modId xmlns:p14="http://schemas.microsoft.com/office/powerpoint/2010/main" val="34125826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692F197B-C16E-AD4D-6195-82BEA047211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p:cNvSpPr>
            <a:spLocks noGrp="1"/>
          </p:cNvSpPr>
          <p:nvPr>
            <p:ph type="sldNum" sz="quarter" idx="10"/>
          </p:nvPr>
        </p:nvSpPr>
        <p:spPr/>
        <p:txBody>
          <a:bodyPr/>
          <a:lstStyle/>
          <a:p>
            <a:fld id="{006DDB9D-7441-498E-B0A4-DF53F6EEAD47}" type="slidenum">
              <a:rPr lang="de-DE" smtClean="0"/>
              <a:t>18</a:t>
            </a:fld>
            <a:endParaRPr lang="de-DE"/>
          </a:p>
        </p:txBody>
      </p:sp>
      <p:sp>
        <p:nvSpPr>
          <p:cNvPr id="4" name="Titel 3"/>
          <p:cNvSpPr>
            <a:spLocks noGrp="1"/>
          </p:cNvSpPr>
          <p:nvPr>
            <p:ph type="title"/>
          </p:nvPr>
        </p:nvSpPr>
        <p:spPr>
          <a:xfrm>
            <a:off x="540000" y="139663"/>
            <a:ext cx="11460656" cy="900000"/>
          </a:xfrm>
          <a:noFill/>
        </p:spPr>
        <p:txBody>
          <a:bodyPr vert="horz"/>
          <a:lstStyle/>
          <a:p>
            <a:r>
              <a:rPr lang="de-DE" sz="2400" dirty="0"/>
              <a:t>Die Branche ist Innovationsmotor einer zirkulären Zukunft</a:t>
            </a:r>
          </a:p>
        </p:txBody>
      </p:sp>
      <p:sp>
        <p:nvSpPr>
          <p:cNvPr id="6" name="Gleichschenkliges Dreieck 5"/>
          <p:cNvSpPr/>
          <p:nvPr/>
        </p:nvSpPr>
        <p:spPr>
          <a:xfrm>
            <a:off x="515939" y="1059235"/>
            <a:ext cx="11160000" cy="1008000"/>
          </a:xfrm>
          <a:prstGeom prst="triangle">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lnSpc>
                <a:spcPct val="90000"/>
              </a:lnSpc>
              <a:spcAft>
                <a:spcPts val="1000"/>
              </a:spcAft>
            </a:pPr>
            <a:r>
              <a:rPr lang="de-DE" sz="2400" b="1" dirty="0"/>
              <a:t>Zirkuläre Wirtschaft</a:t>
            </a:r>
          </a:p>
        </p:txBody>
      </p:sp>
      <p:sp>
        <p:nvSpPr>
          <p:cNvPr id="12" name="Rechteck 11"/>
          <p:cNvSpPr/>
          <p:nvPr/>
        </p:nvSpPr>
        <p:spPr>
          <a:xfrm>
            <a:off x="526820" y="2997200"/>
            <a:ext cx="2592000" cy="259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Erneuerbare</a:t>
            </a:r>
            <a:br>
              <a:rPr lang="de-DE" sz="2000" dirty="0">
                <a:solidFill>
                  <a:schemeClr val="bg1"/>
                </a:solidFill>
              </a:rPr>
            </a:br>
            <a:r>
              <a:rPr lang="de-DE" sz="2000" dirty="0">
                <a:solidFill>
                  <a:schemeClr val="bg1"/>
                </a:solidFill>
              </a:rPr>
              <a:t>Energie</a:t>
            </a:r>
          </a:p>
          <a:p>
            <a:pPr algn="ctr">
              <a:spcAft>
                <a:spcPts val="1200"/>
              </a:spcAft>
            </a:pPr>
            <a:r>
              <a:rPr lang="de-DE" sz="2000" dirty="0">
                <a:solidFill>
                  <a:schemeClr val="bg1"/>
                </a:solidFill>
              </a:rPr>
              <a:t>Nachwachsende Rohstoffe</a:t>
            </a:r>
          </a:p>
          <a:p>
            <a:pPr algn="ctr">
              <a:spcAft>
                <a:spcPts val="1200"/>
              </a:spcAft>
            </a:pPr>
            <a:r>
              <a:rPr lang="de-DE" sz="2000" dirty="0">
                <a:solidFill>
                  <a:schemeClr val="bg1"/>
                </a:solidFill>
              </a:rPr>
              <a:t>Sekundärrohstoffe</a:t>
            </a:r>
          </a:p>
        </p:txBody>
      </p:sp>
      <p:sp>
        <p:nvSpPr>
          <p:cNvPr id="14" name="Rechteck 13"/>
          <p:cNvSpPr/>
          <p:nvPr/>
        </p:nvSpPr>
        <p:spPr>
          <a:xfrm>
            <a:off x="3382820" y="2997200"/>
            <a:ext cx="2592000" cy="259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Im gesamten Produktlebenszyklus:</a:t>
            </a:r>
          </a:p>
          <a:p>
            <a:pPr algn="ctr">
              <a:spcAft>
                <a:spcPts val="1200"/>
              </a:spcAft>
              <a:buClr>
                <a:schemeClr val="bg1"/>
              </a:buClr>
            </a:pPr>
            <a:r>
              <a:rPr lang="de-DE" sz="2000" dirty="0">
                <a:solidFill>
                  <a:schemeClr val="bg1"/>
                </a:solidFill>
              </a:rPr>
              <a:t>Lieferant</a:t>
            </a:r>
          </a:p>
          <a:p>
            <a:pPr algn="ctr">
              <a:spcAft>
                <a:spcPts val="1200"/>
              </a:spcAft>
              <a:buClr>
                <a:schemeClr val="bg1"/>
              </a:buClr>
            </a:pPr>
            <a:r>
              <a:rPr lang="de-DE" sz="2000" dirty="0">
                <a:solidFill>
                  <a:schemeClr val="bg1"/>
                </a:solidFill>
              </a:rPr>
              <a:t>Produktion</a:t>
            </a:r>
          </a:p>
          <a:p>
            <a:pPr algn="ctr">
              <a:spcAft>
                <a:spcPts val="1200"/>
              </a:spcAft>
              <a:buClr>
                <a:schemeClr val="bg1"/>
              </a:buClr>
            </a:pPr>
            <a:r>
              <a:rPr lang="de-DE" sz="2000" dirty="0">
                <a:solidFill>
                  <a:schemeClr val="bg1"/>
                </a:solidFill>
              </a:rPr>
              <a:t>Kunde</a:t>
            </a:r>
          </a:p>
        </p:txBody>
      </p:sp>
      <p:sp>
        <p:nvSpPr>
          <p:cNvPr id="15" name="Rechteck 14"/>
          <p:cNvSpPr/>
          <p:nvPr/>
        </p:nvSpPr>
        <p:spPr>
          <a:xfrm>
            <a:off x="6238820" y="2997200"/>
            <a:ext cx="2592000" cy="259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Klimaschutz</a:t>
            </a:r>
          </a:p>
          <a:p>
            <a:pPr algn="ctr">
              <a:spcAft>
                <a:spcPts val="1200"/>
              </a:spcAft>
            </a:pPr>
            <a:r>
              <a:rPr lang="de-DE" sz="2000" dirty="0">
                <a:solidFill>
                  <a:schemeClr val="bg1"/>
                </a:solidFill>
              </a:rPr>
              <a:t>Erhalt der Ökosysteme</a:t>
            </a:r>
          </a:p>
        </p:txBody>
      </p:sp>
      <p:sp>
        <p:nvSpPr>
          <p:cNvPr id="16" name="Rechteck 15"/>
          <p:cNvSpPr/>
          <p:nvPr/>
        </p:nvSpPr>
        <p:spPr>
          <a:xfrm>
            <a:off x="9083939" y="2997200"/>
            <a:ext cx="2592000" cy="259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Rücknahme</a:t>
            </a:r>
          </a:p>
          <a:p>
            <a:pPr algn="ctr">
              <a:spcAft>
                <a:spcPts val="1200"/>
              </a:spcAft>
            </a:pPr>
            <a:r>
              <a:rPr lang="de-DE" sz="2000" dirty="0">
                <a:solidFill>
                  <a:schemeClr val="bg1"/>
                </a:solidFill>
              </a:rPr>
              <a:t>Wiederverwendung</a:t>
            </a:r>
          </a:p>
          <a:p>
            <a:pPr algn="ctr">
              <a:spcAft>
                <a:spcPts val="1200"/>
              </a:spcAft>
            </a:pPr>
            <a:r>
              <a:rPr lang="de-DE" sz="2000" dirty="0">
                <a:solidFill>
                  <a:schemeClr val="bg1"/>
                </a:solidFill>
              </a:rPr>
              <a:t>Stoffliche und energetische Verwertung</a:t>
            </a:r>
          </a:p>
        </p:txBody>
      </p:sp>
      <p:sp>
        <p:nvSpPr>
          <p:cNvPr id="17" name="Rechteck 16"/>
          <p:cNvSpPr/>
          <p:nvPr/>
        </p:nvSpPr>
        <p:spPr>
          <a:xfrm>
            <a:off x="515940" y="5661438"/>
            <a:ext cx="11160123" cy="252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dirty="0" err="1">
              <a:solidFill>
                <a:schemeClr val="tx1"/>
              </a:solidFill>
            </a:endParaRPr>
          </a:p>
        </p:txBody>
      </p:sp>
      <p:graphicFrame>
        <p:nvGraphicFramePr>
          <p:cNvPr id="5" name="Tabelle 9">
            <a:extLst>
              <a:ext uri="{FF2B5EF4-FFF2-40B4-BE49-F238E27FC236}">
                <a16:creationId xmlns:a16="http://schemas.microsoft.com/office/drawing/2014/main" id="{66F2BE2C-09AD-44B8-B595-2BED0EAACB39}"/>
              </a:ext>
            </a:extLst>
          </p:cNvPr>
          <p:cNvGraphicFramePr>
            <a:graphicFrameLocks noGrp="1"/>
          </p:cNvGraphicFramePr>
          <p:nvPr>
            <p:extLst>
              <p:ext uri="{D42A27DB-BD31-4B8C-83A1-F6EECF244321}">
                <p14:modId xmlns:p14="http://schemas.microsoft.com/office/powerpoint/2010/main" val="2365092614"/>
              </p:ext>
            </p:extLst>
          </p:nvPr>
        </p:nvGraphicFramePr>
        <p:xfrm>
          <a:off x="515939" y="2146114"/>
          <a:ext cx="11160124" cy="756000"/>
        </p:xfrm>
        <a:graphic>
          <a:graphicData uri="http://schemas.openxmlformats.org/drawingml/2006/table">
            <a:tbl>
              <a:tblPr>
                <a:tableStyleId>{0817EA92-75D0-4044-A80A-286907CE0DDB}</a:tableStyleId>
              </a:tblPr>
              <a:tblGrid>
                <a:gridCol w="2790031">
                  <a:extLst>
                    <a:ext uri="{9D8B030D-6E8A-4147-A177-3AD203B41FA5}">
                      <a16:colId xmlns:a16="http://schemas.microsoft.com/office/drawing/2014/main" val="2012240199"/>
                    </a:ext>
                  </a:extLst>
                </a:gridCol>
                <a:gridCol w="2790031">
                  <a:extLst>
                    <a:ext uri="{9D8B030D-6E8A-4147-A177-3AD203B41FA5}">
                      <a16:colId xmlns:a16="http://schemas.microsoft.com/office/drawing/2014/main" val="632920188"/>
                    </a:ext>
                  </a:extLst>
                </a:gridCol>
                <a:gridCol w="2790031">
                  <a:extLst>
                    <a:ext uri="{9D8B030D-6E8A-4147-A177-3AD203B41FA5}">
                      <a16:colId xmlns:a16="http://schemas.microsoft.com/office/drawing/2014/main" val="1375765462"/>
                    </a:ext>
                  </a:extLst>
                </a:gridCol>
                <a:gridCol w="2790031">
                  <a:extLst>
                    <a:ext uri="{9D8B030D-6E8A-4147-A177-3AD203B41FA5}">
                      <a16:colId xmlns:a16="http://schemas.microsoft.com/office/drawing/2014/main" val="1956471101"/>
                    </a:ext>
                  </a:extLst>
                </a:gridCol>
              </a:tblGrid>
              <a:tr h="756000">
                <a:tc>
                  <a:txBody>
                    <a:bodyPr/>
                    <a:lstStyle/>
                    <a:p>
                      <a:pPr algn="ctr"/>
                      <a:r>
                        <a:rPr lang="de-DE" sz="2000" b="1" dirty="0">
                          <a:solidFill>
                            <a:schemeClr val="bg1"/>
                          </a:solidFill>
                        </a:rPr>
                        <a:t>Ressourcenbasis</a:t>
                      </a:r>
                      <a:endParaRPr lang="de-DE" sz="2000" b="1" dirty="0"/>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Ressourceneffizienz</a:t>
                      </a:r>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Ressourcenschonung</a:t>
                      </a:r>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Kreislaufwirtschaft</a:t>
                      </a:r>
                    </a:p>
                  </a:txBody>
                  <a:tcPr anchor="ctr">
                    <a:solidFill>
                      <a:schemeClr val="accent1"/>
                    </a:solidFill>
                  </a:tcPr>
                </a:tc>
                <a:extLst>
                  <a:ext uri="{0D108BD9-81ED-4DB2-BD59-A6C34878D82A}">
                    <a16:rowId xmlns:a16="http://schemas.microsoft.com/office/drawing/2014/main" val="2217976359"/>
                  </a:ext>
                </a:extLst>
              </a:tr>
            </a:tbl>
          </a:graphicData>
        </a:graphic>
      </p:graphicFrame>
    </p:spTree>
    <p:extLst>
      <p:ext uri="{BB962C8B-B14F-4D97-AF65-F5344CB8AC3E}">
        <p14:creationId xmlns:p14="http://schemas.microsoft.com/office/powerpoint/2010/main" val="2633857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5BA458F-6220-4EBD-90D1-4B74076DF082}"/>
              </a:ext>
            </a:extLst>
          </p:cNvPr>
          <p:cNvGraphicFramePr>
            <a:graphicFrameLocks noChangeAspect="1"/>
          </p:cNvGraphicFramePr>
          <p:nvPr>
            <p:custDataLst>
              <p:tags r:id="rId1"/>
            </p:custDataLst>
            <p:extLst>
              <p:ext uri="{D42A27DB-BD31-4B8C-83A1-F6EECF244321}">
                <p14:modId xmlns:p14="http://schemas.microsoft.com/office/powerpoint/2010/main" val="12324045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0" name="Objekt 9" hidden="1">
                        <a:extLst>
                          <a:ext uri="{FF2B5EF4-FFF2-40B4-BE49-F238E27FC236}">
                            <a16:creationId xmlns:a16="http://schemas.microsoft.com/office/drawing/2014/main" id="{95BA458F-6220-4EBD-90D1-4B74076DF0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ED2A3BD5-826C-4714-ABB5-27ADBC782FFF}"/>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14" name="Inhaltsplatzhalter 13">
            <a:extLst>
              <a:ext uri="{FF2B5EF4-FFF2-40B4-BE49-F238E27FC236}">
                <a16:creationId xmlns:a16="http://schemas.microsoft.com/office/drawing/2014/main" id="{3A3CF100-216D-88C3-FB2B-216CF695D2E7}"/>
              </a:ext>
            </a:extLst>
          </p:cNvPr>
          <p:cNvSpPr>
            <a:spLocks noGrp="1"/>
          </p:cNvSpPr>
          <p:nvPr>
            <p:ph type="body" sz="quarter" idx="43"/>
          </p:nvPr>
        </p:nvSpPr>
        <p:spPr/>
        <p:txBody>
          <a:bodyPr/>
          <a:lstStyle/>
          <a:p>
            <a:r>
              <a:rPr lang="de-DE" sz="1800" dirty="0"/>
              <a:t>China führt mit großem Abstand das internationale Ranking.</a:t>
            </a:r>
          </a:p>
          <a:p>
            <a:r>
              <a:rPr lang="de-DE" sz="1800" dirty="0"/>
              <a:t>Deutschland gewinnt gegenüber Japan weiter an Boden.</a:t>
            </a:r>
          </a:p>
          <a:p>
            <a:r>
              <a:rPr lang="de-DE" sz="1800" dirty="0"/>
              <a:t>Die restlichen Länder der TOP 10 mit nahezu gleichen Anteilen. Hier kommt es immer wieder zu Platzierungswechseln.</a:t>
            </a:r>
          </a:p>
          <a:p>
            <a:r>
              <a:rPr lang="de-DE" sz="1800" dirty="0"/>
              <a:t>Die 10 größten Länder produzieren 73 Prozent der weltweiten Umsätze</a:t>
            </a:r>
          </a:p>
          <a:p>
            <a:pPr marL="0" indent="0">
              <a:buNone/>
            </a:pPr>
            <a:endParaRPr lang="de-DE" sz="1800" dirty="0"/>
          </a:p>
        </p:txBody>
      </p:sp>
      <p:sp>
        <p:nvSpPr>
          <p:cNvPr id="5" name="Inhaltsplatzhalter 4"/>
          <p:cNvSpPr>
            <a:spLocks noGrp="1"/>
          </p:cNvSpPr>
          <p:nvPr>
            <p:ph type="body" sz="quarter" idx="40"/>
          </p:nvPr>
        </p:nvSpPr>
        <p:spPr/>
        <p:txBody>
          <a:bodyPr/>
          <a:lstStyle/>
          <a:p>
            <a:r>
              <a:rPr lang="de-DE" dirty="0"/>
              <a:t>Quellen: </a:t>
            </a:r>
            <a:r>
              <a:rPr lang="de-DE" dirty="0" err="1"/>
              <a:t>Chemdata</a:t>
            </a:r>
            <a:r>
              <a:rPr lang="de-DE" dirty="0"/>
              <a:t> International, VCI	Anmerkung: Internationale Daten weichen von Destatis Daten ab.</a:t>
            </a:r>
          </a:p>
          <a:p>
            <a:endParaRPr lang="de-DE" dirty="0"/>
          </a:p>
          <a:p>
            <a:endParaRPr lang="de-DE" dirty="0"/>
          </a:p>
        </p:txBody>
      </p:sp>
      <p:sp>
        <p:nvSpPr>
          <p:cNvPr id="4" name="Textplatzhalter 3"/>
          <p:cNvSpPr>
            <a:spLocks noGrp="1"/>
          </p:cNvSpPr>
          <p:nvPr>
            <p:ph type="body" sz="quarter" idx="19"/>
          </p:nvPr>
        </p:nvSpPr>
        <p:spPr/>
        <p:txBody>
          <a:bodyPr/>
          <a:lstStyle/>
          <a:p>
            <a:r>
              <a:rPr lang="de-DE" dirty="0"/>
              <a:t>Anteile an weltweiten Chemie- und Pharmaumsätzen, 2024</a:t>
            </a:r>
          </a:p>
          <a:p>
            <a:endParaRPr lang="de-DE" dirty="0"/>
          </a:p>
        </p:txBody>
      </p:sp>
      <p:sp>
        <p:nvSpPr>
          <p:cNvPr id="7" name="Inhaltsplatzhalter 6"/>
          <p:cNvSpPr>
            <a:spLocks noGrp="1"/>
          </p:cNvSpPr>
          <p:nvPr>
            <p:ph type="body" sz="quarter" idx="13"/>
          </p:nvPr>
        </p:nvSpPr>
        <p:spPr/>
        <p:txBody>
          <a:bodyPr/>
          <a:lstStyle/>
          <a:p>
            <a:r>
              <a:rPr lang="de-DE" dirty="0"/>
              <a:t>TOP 10 Chemie- und Pharmaproduzenten der Welt</a:t>
            </a:r>
          </a:p>
        </p:txBody>
      </p:sp>
      <p:sp>
        <p:nvSpPr>
          <p:cNvPr id="2" name="Titel 1"/>
          <p:cNvSpPr>
            <a:spLocks noGrp="1"/>
          </p:cNvSpPr>
          <p:nvPr>
            <p:ph type="title"/>
          </p:nvPr>
        </p:nvSpPr>
        <p:spPr>
          <a:xfrm>
            <a:off x="540000" y="139663"/>
            <a:ext cx="11244632" cy="900000"/>
          </a:xfrm>
          <a:noFill/>
        </p:spPr>
        <p:txBody>
          <a:bodyPr vert="horz"/>
          <a:lstStyle/>
          <a:p>
            <a:r>
              <a:rPr lang="de-DE" dirty="0"/>
              <a:t>Deutschland ist drittgrößter Chemie/Pharmastandort</a:t>
            </a:r>
          </a:p>
        </p:txBody>
      </p:sp>
      <p:graphicFrame>
        <p:nvGraphicFramePr>
          <p:cNvPr id="8" name="Diagrammplatzhalter 10">
            <a:extLst>
              <a:ext uri="{FF2B5EF4-FFF2-40B4-BE49-F238E27FC236}">
                <a16:creationId xmlns:a16="http://schemas.microsoft.com/office/drawing/2014/main" id="{FDF90541-A36C-4AFE-956D-2A1B3934B349}"/>
              </a:ext>
            </a:extLst>
          </p:cNvPr>
          <p:cNvGraphicFramePr>
            <a:graphicFrameLocks noGrp="1"/>
          </p:cNvGraphicFramePr>
          <p:nvPr>
            <p:ph type="chart" sz="quarter" idx="18"/>
            <p:extLst>
              <p:ext uri="{D42A27DB-BD31-4B8C-83A1-F6EECF244321}">
                <p14:modId xmlns:p14="http://schemas.microsoft.com/office/powerpoint/2010/main" val="336304064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29160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64CF0EE-999B-4CD9-8282-08A045F63623}"/>
              </a:ext>
            </a:extLst>
          </p:cNvPr>
          <p:cNvGraphicFramePr>
            <a:graphicFrameLocks noChangeAspect="1"/>
          </p:cNvGraphicFramePr>
          <p:nvPr>
            <p:custDataLst>
              <p:tags r:id="rId1"/>
            </p:custDataLst>
            <p:extLst>
              <p:ext uri="{D42A27DB-BD31-4B8C-83A1-F6EECF244321}">
                <p14:modId xmlns:p14="http://schemas.microsoft.com/office/powerpoint/2010/main" val="34620708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6" name="Objekt 5" hidden="1">
                        <a:extLst>
                          <a:ext uri="{FF2B5EF4-FFF2-40B4-BE49-F238E27FC236}">
                            <a16:creationId xmlns:a16="http://schemas.microsoft.com/office/drawing/2014/main" id="{164CF0EE-999B-4CD9-8282-08A045F636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B343C723-E215-4AA1-B626-1973505DB228}"/>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3" name="Inhaltsplatzhalter 2">
            <a:extLst>
              <a:ext uri="{FF2B5EF4-FFF2-40B4-BE49-F238E27FC236}">
                <a16:creationId xmlns:a16="http://schemas.microsoft.com/office/drawing/2014/main" id="{7C7F5D5A-7603-471A-B456-FDAD88228631}"/>
              </a:ext>
            </a:extLst>
          </p:cNvPr>
          <p:cNvSpPr>
            <a:spLocks noGrp="1"/>
          </p:cNvSpPr>
          <p:nvPr>
            <p:ph sz="quarter" idx="12"/>
          </p:nvPr>
        </p:nvSpPr>
        <p:spPr/>
        <p:txBody>
          <a:bodyPr/>
          <a:lstStyle/>
          <a:p>
            <a:r>
              <a:rPr lang="de-DE" sz="1800" dirty="0"/>
              <a:t>Branchenporträt – </a:t>
            </a:r>
            <a:r>
              <a:rPr lang="de-DE" sz="1800" dirty="0">
                <a:hlinkClick r:id="rId5" action="ppaction://hlinksldjump"/>
              </a:rPr>
              <a:t>Kennzahlen</a:t>
            </a:r>
            <a:r>
              <a:rPr lang="de-DE" sz="1800" dirty="0"/>
              <a:t> im Überblick 2024</a:t>
            </a:r>
          </a:p>
          <a:p>
            <a:r>
              <a:rPr lang="de-DE" sz="1800" dirty="0"/>
              <a:t>Bedeutung der Branche für die </a:t>
            </a:r>
            <a:r>
              <a:rPr lang="de-DE" sz="1800" dirty="0">
                <a:hlinkClick r:id="rId6" action="ppaction://hlinksldjump"/>
              </a:rPr>
              <a:t>Gesamtwirtschaft</a:t>
            </a:r>
            <a:r>
              <a:rPr lang="de-DE" sz="1800" dirty="0"/>
              <a:t> und als </a:t>
            </a:r>
            <a:r>
              <a:rPr lang="de-DE" sz="1800" dirty="0">
                <a:hlinkClick r:id="rId7" action="ppaction://hlinksldjump"/>
              </a:rPr>
              <a:t>Motor der Industrie</a:t>
            </a:r>
            <a:endParaRPr lang="de-DE" sz="1800" dirty="0"/>
          </a:p>
          <a:p>
            <a:r>
              <a:rPr lang="de-DE" sz="1800" dirty="0"/>
              <a:t>Die Branche ist stark </a:t>
            </a:r>
            <a:r>
              <a:rPr lang="de-DE" sz="1800" dirty="0">
                <a:hlinkClick r:id="rId8" action="ppaction://hlinksldjump"/>
              </a:rPr>
              <a:t>mittelständisch</a:t>
            </a:r>
            <a:r>
              <a:rPr lang="de-DE" sz="1800" dirty="0"/>
              <a:t> geprägt, hat eine steigende </a:t>
            </a:r>
            <a:r>
              <a:rPr lang="de-DE" sz="1800" dirty="0">
                <a:hlinkClick r:id="rId9" action="ppaction://hlinksldjump"/>
              </a:rPr>
              <a:t>Beschäftigung</a:t>
            </a:r>
            <a:r>
              <a:rPr lang="de-DE" sz="1800" dirty="0"/>
              <a:t> und </a:t>
            </a:r>
            <a:r>
              <a:rPr lang="de-DE" sz="1800" dirty="0">
                <a:hlinkClick r:id="rId10" action="ppaction://hlinksldjump"/>
              </a:rPr>
              <a:t>bildet aus</a:t>
            </a:r>
            <a:endParaRPr lang="de-DE" sz="1800" dirty="0"/>
          </a:p>
          <a:p>
            <a:r>
              <a:rPr lang="de-DE" sz="1800" dirty="0"/>
              <a:t>Die Branche ist </a:t>
            </a:r>
            <a:r>
              <a:rPr lang="de-DE" sz="1800" dirty="0">
                <a:hlinkClick r:id="rId11" action="ppaction://hlinksldjump"/>
              </a:rPr>
              <a:t>energieintensiv</a:t>
            </a:r>
            <a:r>
              <a:rPr lang="de-DE" sz="1800" dirty="0"/>
              <a:t> und Mineralölprodukte sind die wichtigsten </a:t>
            </a:r>
            <a:r>
              <a:rPr lang="de-DE" sz="1800" dirty="0">
                <a:hlinkClick r:id="rId12" action="ppaction://hlinksldjump"/>
              </a:rPr>
              <a:t>Rohstoffe</a:t>
            </a:r>
            <a:endParaRPr lang="de-DE" sz="1800" dirty="0">
              <a:hlinkClick r:id="rId13" action="ppaction://hlinksldjump"/>
            </a:endParaRPr>
          </a:p>
          <a:p>
            <a:r>
              <a:rPr lang="de-DE" sz="1800" dirty="0"/>
              <a:t>Die Branche steht am Anfang vieler </a:t>
            </a:r>
            <a:r>
              <a:rPr lang="de-DE" sz="1800" dirty="0">
                <a:hlinkClick r:id="rId14" action="ppaction://hlinksldjump"/>
              </a:rPr>
              <a:t>Wertschöpfungsketten</a:t>
            </a:r>
            <a:r>
              <a:rPr lang="de-DE" sz="1800" dirty="0"/>
              <a:t> und die Produkte finden in allen Industriebranchen </a:t>
            </a:r>
            <a:r>
              <a:rPr lang="de-DE" sz="1800" dirty="0">
                <a:hlinkClick r:id="rId15" action="ppaction://hlinksldjump"/>
              </a:rPr>
              <a:t>Absatz</a:t>
            </a:r>
            <a:endParaRPr lang="de-DE" sz="1800" dirty="0"/>
          </a:p>
          <a:p>
            <a:r>
              <a:rPr lang="de-DE" sz="1800" dirty="0"/>
              <a:t>Die Branche </a:t>
            </a:r>
            <a:r>
              <a:rPr lang="de-DE" sz="1800" dirty="0">
                <a:hlinkClick r:id="rId16" action="ppaction://hlinksldjump"/>
              </a:rPr>
              <a:t>investiert</a:t>
            </a:r>
            <a:r>
              <a:rPr lang="de-DE" sz="1800" dirty="0"/>
              <a:t> stark im Inland</a:t>
            </a:r>
          </a:p>
          <a:p>
            <a:r>
              <a:rPr lang="de-DE" sz="1800" dirty="0"/>
              <a:t>Die Branche ist </a:t>
            </a:r>
            <a:r>
              <a:rPr lang="de-DE" sz="1800" dirty="0">
                <a:hlinkClick r:id="rId17" action="ppaction://hlinksldjump"/>
              </a:rPr>
              <a:t>forschungsstark</a:t>
            </a:r>
            <a:r>
              <a:rPr lang="de-DE" sz="1800" dirty="0"/>
              <a:t> und ein </a:t>
            </a:r>
            <a:r>
              <a:rPr lang="de-DE" sz="1800" dirty="0">
                <a:hlinkClick r:id="rId18" action="ppaction://hlinksldjump"/>
              </a:rPr>
              <a:t>Innovationsmotor der zirkulären Zukunft</a:t>
            </a:r>
            <a:endParaRPr lang="de-DE" sz="1800" dirty="0">
              <a:hlinkClick r:id="rId13" action="ppaction://hlinksldjump"/>
            </a:endParaRPr>
          </a:p>
          <a:p>
            <a:r>
              <a:rPr lang="de-DE" sz="1800" dirty="0"/>
              <a:t>Deutschland ist der </a:t>
            </a:r>
            <a:r>
              <a:rPr lang="de-DE" sz="1800" dirty="0">
                <a:hlinkClick r:id="rId19" action="ppaction://hlinksldjump"/>
              </a:rPr>
              <a:t>drittgrößte Chemie- und Pharmastandort </a:t>
            </a:r>
            <a:r>
              <a:rPr lang="de-DE" sz="1800" dirty="0"/>
              <a:t>mit vielen </a:t>
            </a:r>
            <a:r>
              <a:rPr lang="de-DE" sz="1800" dirty="0">
                <a:hlinkClick r:id="rId20" action="ppaction://hlinksldjump"/>
              </a:rPr>
              <a:t>Global Playern</a:t>
            </a:r>
            <a:endParaRPr lang="de-DE" sz="1800" dirty="0">
              <a:hlinkClick r:id="rId13" action="ppaction://hlinksldjump"/>
            </a:endParaRPr>
          </a:p>
          <a:p>
            <a:r>
              <a:rPr lang="de-DE" sz="1800" dirty="0"/>
              <a:t>Die Branche ist </a:t>
            </a:r>
            <a:r>
              <a:rPr lang="de-DE" sz="1800" dirty="0">
                <a:hlinkClick r:id="rId21" action="ppaction://hlinksldjump"/>
              </a:rPr>
              <a:t>exportorientiert</a:t>
            </a:r>
            <a:r>
              <a:rPr lang="de-DE" sz="1800" dirty="0"/>
              <a:t> und exportiert </a:t>
            </a:r>
            <a:r>
              <a:rPr lang="de-DE" sz="1800" dirty="0">
                <a:hlinkClick r:id="rId22" action="ppaction://hlinksldjump"/>
              </a:rPr>
              <a:t>mehr als alle anderen Länder</a:t>
            </a:r>
            <a:endParaRPr lang="de-DE" sz="1800" dirty="0"/>
          </a:p>
          <a:p>
            <a:r>
              <a:rPr lang="de-DE" sz="1800" dirty="0"/>
              <a:t>Die Branche </a:t>
            </a:r>
            <a:r>
              <a:rPr lang="de-DE" sz="1800" dirty="0">
                <a:hlinkClick r:id="rId23" action="ppaction://hlinksldjump"/>
              </a:rPr>
              <a:t>investiert im Ausland </a:t>
            </a:r>
            <a:r>
              <a:rPr lang="de-DE" sz="1800" dirty="0"/>
              <a:t>in Sachanlagen und in </a:t>
            </a:r>
            <a:r>
              <a:rPr lang="de-DE" sz="1800" dirty="0">
                <a:hlinkClick r:id="rId24" action="ppaction://hlinksldjump"/>
              </a:rPr>
              <a:t>Unternehmen und Beteiligungen</a:t>
            </a:r>
            <a:endParaRPr lang="de-DE" sz="1800" dirty="0"/>
          </a:p>
          <a:p>
            <a:r>
              <a:rPr lang="de-DE" sz="1800" dirty="0">
                <a:hlinkClick r:id="rId13" action="ppaction://hlinksldjump"/>
              </a:rPr>
              <a:t>Weiterführende Informationen</a:t>
            </a:r>
            <a:endParaRPr lang="de-DE" sz="1800" dirty="0">
              <a:hlinkClick r:id="rId23" action="ppaction://hlinksldjump"/>
            </a:endParaRPr>
          </a:p>
        </p:txBody>
      </p:sp>
      <p:sp>
        <p:nvSpPr>
          <p:cNvPr id="2" name="Titel 1">
            <a:extLst>
              <a:ext uri="{FF2B5EF4-FFF2-40B4-BE49-F238E27FC236}">
                <a16:creationId xmlns:a16="http://schemas.microsoft.com/office/drawing/2014/main" id="{E7200C61-A506-45D8-83EF-7DD405A55A2B}"/>
              </a:ext>
            </a:extLst>
          </p:cNvPr>
          <p:cNvSpPr>
            <a:spLocks noGrp="1"/>
          </p:cNvSpPr>
          <p:nvPr>
            <p:ph type="title"/>
          </p:nvPr>
        </p:nvSpPr>
        <p:spPr/>
        <p:txBody>
          <a:bodyPr vert="horz"/>
          <a:lstStyle/>
          <a:p>
            <a:r>
              <a:rPr lang="de-DE" dirty="0"/>
              <a:t>Inhaltsverzeichnis</a:t>
            </a:r>
          </a:p>
        </p:txBody>
      </p:sp>
    </p:spTree>
    <p:extLst>
      <p:ext uri="{BB962C8B-B14F-4D97-AF65-F5344CB8AC3E}">
        <p14:creationId xmlns:p14="http://schemas.microsoft.com/office/powerpoint/2010/main" val="1651110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53062888-2753-4396-B718-066D1E5C02A9}"/>
              </a:ext>
            </a:extLst>
          </p:cNvPr>
          <p:cNvGraphicFramePr>
            <a:graphicFrameLocks noChangeAspect="1"/>
          </p:cNvGraphicFramePr>
          <p:nvPr>
            <p:custDataLst>
              <p:tags r:id="rId1"/>
            </p:custDataLst>
            <p:extLst>
              <p:ext uri="{D42A27DB-BD31-4B8C-83A1-F6EECF244321}">
                <p14:modId xmlns:p14="http://schemas.microsoft.com/office/powerpoint/2010/main" val="2475148206"/>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53062888-2753-4396-B718-066D1E5C02A9}"/>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31702A06-FB01-452B-8969-0BADE330051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en-US" smtClean="0"/>
              <a:pPr/>
              <a:t>20</a:t>
            </a:fld>
            <a:endParaRPr lang="en-US"/>
          </a:p>
        </p:txBody>
      </p:sp>
      <p:sp>
        <p:nvSpPr>
          <p:cNvPr id="2" name="Inhaltsplatzhalter 1">
            <a:extLst>
              <a:ext uri="{FF2B5EF4-FFF2-40B4-BE49-F238E27FC236}">
                <a16:creationId xmlns:a16="http://schemas.microsoft.com/office/drawing/2014/main" id="{F2893341-C0DC-4312-A045-6C701AB78FB6}"/>
              </a:ext>
            </a:extLst>
          </p:cNvPr>
          <p:cNvSpPr>
            <a:spLocks noGrp="1"/>
          </p:cNvSpPr>
          <p:nvPr>
            <p:ph type="body" sz="quarter" idx="43"/>
          </p:nvPr>
        </p:nvSpPr>
        <p:spPr/>
        <p:txBody>
          <a:bodyPr/>
          <a:lstStyle/>
          <a:p>
            <a:r>
              <a:rPr lang="de-DE" dirty="0"/>
              <a:t>Viele global agierende Chemie- und Pharmaunternehmen haben ihren Konzernsitz in Deutschland.</a:t>
            </a:r>
          </a:p>
          <a:p>
            <a:r>
              <a:rPr lang="de-DE" dirty="0"/>
              <a:t>Große Chemieunternehmen liefern oft Vorprodukte, die der Mittelstand zu Endprodukten weiterverarbeitet. Das unterscheidet die Chemie von anderen Branchen.</a:t>
            </a:r>
          </a:p>
        </p:txBody>
      </p:sp>
      <p:sp>
        <p:nvSpPr>
          <p:cNvPr id="12" name="Textplatzhalter 11">
            <a:extLst>
              <a:ext uri="{FF2B5EF4-FFF2-40B4-BE49-F238E27FC236}">
                <a16:creationId xmlns:a16="http://schemas.microsoft.com/office/drawing/2014/main" id="{0C874514-FA5C-BBB7-63F0-9A188A1FB92C}"/>
              </a:ext>
            </a:extLst>
          </p:cNvPr>
          <p:cNvSpPr>
            <a:spLocks noGrp="1"/>
          </p:cNvSpPr>
          <p:nvPr>
            <p:ph type="body" sz="quarter" idx="40"/>
          </p:nvPr>
        </p:nvSpPr>
        <p:spPr/>
        <p:txBody>
          <a:bodyPr/>
          <a:lstStyle/>
          <a:p>
            <a:r>
              <a:rPr lang="de-DE" dirty="0"/>
              <a:t>Quelle: Die Welt (Juli/August 2024), VCI</a:t>
            </a:r>
          </a:p>
        </p:txBody>
      </p:sp>
      <p:sp>
        <p:nvSpPr>
          <p:cNvPr id="7" name="Textplatzhalter 6">
            <a:extLst>
              <a:ext uri="{FF2B5EF4-FFF2-40B4-BE49-F238E27FC236}">
                <a16:creationId xmlns:a16="http://schemas.microsoft.com/office/drawing/2014/main" id="{719B8897-B1CF-43FD-AF44-6C14FE966D76}"/>
              </a:ext>
            </a:extLst>
          </p:cNvPr>
          <p:cNvSpPr>
            <a:spLocks noGrp="1"/>
          </p:cNvSpPr>
          <p:nvPr>
            <p:ph type="body" sz="quarter" idx="13"/>
          </p:nvPr>
        </p:nvSpPr>
        <p:spPr>
          <a:xfrm>
            <a:off x="540000" y="1340800"/>
            <a:ext cx="11160000" cy="288000"/>
          </a:xfrm>
        </p:spPr>
        <p:txBody>
          <a:bodyPr/>
          <a:lstStyle/>
          <a:p>
            <a:r>
              <a:rPr lang="de-DE" dirty="0"/>
              <a:t>Die 20 umsatzstärksten deutschen Chemieunternehmen 2023</a:t>
            </a:r>
          </a:p>
        </p:txBody>
      </p:sp>
      <p:sp>
        <p:nvSpPr>
          <p:cNvPr id="11" name="Titel 10"/>
          <p:cNvSpPr>
            <a:spLocks noGrp="1"/>
          </p:cNvSpPr>
          <p:nvPr>
            <p:ph type="title"/>
          </p:nvPr>
        </p:nvSpPr>
        <p:spPr/>
        <p:txBody>
          <a:bodyPr vert="horz"/>
          <a:lstStyle/>
          <a:p>
            <a:r>
              <a:rPr lang="de-DE" dirty="0"/>
              <a:t>Viele Global Player bei Chemie &amp; </a:t>
            </a:r>
            <a:r>
              <a:rPr lang="de-DE" dirty="0" err="1"/>
              <a:t>Pharma</a:t>
            </a:r>
            <a:endParaRPr lang="de-DE" dirty="0"/>
          </a:p>
        </p:txBody>
      </p:sp>
      <p:pic>
        <p:nvPicPr>
          <p:cNvPr id="17" name="Diagrammplatzhalter 16">
            <a:extLst>
              <a:ext uri="{FF2B5EF4-FFF2-40B4-BE49-F238E27FC236}">
                <a16:creationId xmlns:a16="http://schemas.microsoft.com/office/drawing/2014/main" id="{8C1E679C-D78A-1C62-FC78-F3128503E1D6}"/>
              </a:ext>
            </a:extLst>
          </p:cNvPr>
          <p:cNvPicPr>
            <a:picLocks noGrp="1" noChangeAspect="1"/>
          </p:cNvPicPr>
          <p:nvPr>
            <p:ph type="chart" sz="quarter" idx="18"/>
          </p:nvPr>
        </p:nvPicPr>
        <p:blipFill>
          <a:blip r:embed="rId6"/>
          <a:stretch>
            <a:fillRect/>
          </a:stretch>
        </p:blipFill>
        <p:spPr>
          <a:xfrm>
            <a:off x="911424" y="1878833"/>
            <a:ext cx="5917177" cy="3924300"/>
          </a:xfrm>
          <a:prstGeom prst="rect">
            <a:avLst/>
          </a:prstGeom>
        </p:spPr>
      </p:pic>
    </p:spTree>
    <p:extLst>
      <p:ext uri="{BB962C8B-B14F-4D97-AF65-F5344CB8AC3E}">
        <p14:creationId xmlns:p14="http://schemas.microsoft.com/office/powerpoint/2010/main" val="3406231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18D2C0A-0D19-833F-0657-40DB39CFF08F}"/>
              </a:ext>
            </a:extLst>
          </p:cNvPr>
          <p:cNvGraphicFramePr>
            <a:graphicFrameLocks noChangeAspect="1"/>
          </p:cNvGraphicFramePr>
          <p:nvPr>
            <p:custDataLst>
              <p:tags r:id="rId1"/>
            </p:custDataLst>
            <p:extLst>
              <p:ext uri="{D42A27DB-BD31-4B8C-83A1-F6EECF244321}">
                <p14:modId xmlns:p14="http://schemas.microsoft.com/office/powerpoint/2010/main" val="2521404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118D2C0A-0D19-833F-0657-40DB39CFF08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75F0C769-A3B6-4C2C-9EB6-BFBC1AFD31B3}" type="slidenum">
              <a:rPr lang="de-DE" smtClean="0"/>
              <a:pPr/>
              <a:t>21</a:t>
            </a:fld>
            <a:endParaRPr lang="de-DE" dirty="0"/>
          </a:p>
        </p:txBody>
      </p:sp>
      <p:sp>
        <p:nvSpPr>
          <p:cNvPr id="30" name="Textplatzhalter 29"/>
          <p:cNvSpPr>
            <a:spLocks noGrp="1"/>
          </p:cNvSpPr>
          <p:nvPr>
            <p:ph type="body" sz="quarter" idx="43"/>
          </p:nvPr>
        </p:nvSpPr>
        <p:spPr/>
        <p:txBody>
          <a:bodyPr/>
          <a:lstStyle/>
          <a:p>
            <a:r>
              <a:rPr lang="de-DE" dirty="0"/>
              <a:t>Die deutsche Chemie- und Pharmaindustrie ist exportorientiert. </a:t>
            </a:r>
          </a:p>
          <a:p>
            <a:r>
              <a:rPr lang="de-DE" dirty="0"/>
              <a:t>Exporte und Importe stiegen aufgrund der stark steigenden Preise 2022 sehr dynamisch.</a:t>
            </a:r>
          </a:p>
          <a:p>
            <a:r>
              <a:rPr lang="de-DE" dirty="0"/>
              <a:t>Die Handelsbilanz nahm 2022 gegenüber Vorjahr leicht ab. Der Importdruck war groß.</a:t>
            </a:r>
          </a:p>
          <a:p>
            <a:r>
              <a:rPr lang="de-DE" dirty="0"/>
              <a:t>2023 normalisierte sich der Handel wieder.</a:t>
            </a:r>
          </a:p>
          <a:p>
            <a:endParaRPr lang="de-DE" dirty="0"/>
          </a:p>
        </p:txBody>
      </p:sp>
      <p:sp>
        <p:nvSpPr>
          <p:cNvPr id="7" name="Inhaltsplatzhalter 6"/>
          <p:cNvSpPr>
            <a:spLocks noGrp="1"/>
          </p:cNvSpPr>
          <p:nvPr>
            <p:ph type="body" sz="quarter" idx="40"/>
          </p:nvPr>
        </p:nvSpPr>
        <p:spPr/>
        <p:txBody>
          <a:bodyPr/>
          <a:lstStyle/>
          <a:p>
            <a:r>
              <a:rPr lang="de-DE" dirty="0"/>
              <a:t>Quellen: Destatis, VCI		2024: Schätzung auf Basis der vorläufigen Daten</a:t>
            </a:r>
          </a:p>
          <a:p>
            <a:endParaRPr lang="de-DE" dirty="0"/>
          </a:p>
        </p:txBody>
      </p:sp>
      <p:sp>
        <p:nvSpPr>
          <p:cNvPr id="4" name="Textplatzhalter 3"/>
          <p:cNvSpPr>
            <a:spLocks noGrp="1"/>
          </p:cNvSpPr>
          <p:nvPr>
            <p:ph type="body" sz="quarter" idx="19"/>
          </p:nvPr>
        </p:nvSpPr>
        <p:spPr/>
        <p:txBody>
          <a:bodyPr/>
          <a:lstStyle/>
          <a:p>
            <a:r>
              <a:rPr lang="de-DE" dirty="0"/>
              <a:t>Exporte, Importe und Außenhandelssaldo in Mrd. Euro</a:t>
            </a:r>
          </a:p>
        </p:txBody>
      </p:sp>
      <p:sp>
        <p:nvSpPr>
          <p:cNvPr id="3" name="Textplatzhalter 2"/>
          <p:cNvSpPr>
            <a:spLocks noGrp="1"/>
          </p:cNvSpPr>
          <p:nvPr>
            <p:ph type="body" sz="quarter" idx="13"/>
          </p:nvPr>
        </p:nvSpPr>
        <p:spPr/>
        <p:txBody>
          <a:bodyPr/>
          <a:lstStyle/>
          <a:p>
            <a:r>
              <a:rPr lang="de-DE" dirty="0"/>
              <a:t>Deutscher Außenhandel mit chemisch-pharmazeutischen Erzeugnissen</a:t>
            </a:r>
          </a:p>
        </p:txBody>
      </p:sp>
      <p:sp>
        <p:nvSpPr>
          <p:cNvPr id="2" name="Titel 1"/>
          <p:cNvSpPr>
            <a:spLocks noGrp="1"/>
          </p:cNvSpPr>
          <p:nvPr>
            <p:ph type="title"/>
          </p:nvPr>
        </p:nvSpPr>
        <p:spPr>
          <a:noFill/>
        </p:spPr>
        <p:txBody>
          <a:bodyPr vert="horz"/>
          <a:lstStyle/>
          <a:p>
            <a:r>
              <a:rPr lang="de-DE" dirty="0"/>
              <a:t>Die Branche ist stark exportorientiert</a:t>
            </a:r>
          </a:p>
        </p:txBody>
      </p:sp>
      <p:graphicFrame>
        <p:nvGraphicFramePr>
          <p:cNvPr id="10" name="Diagrammplatzhalter 11">
            <a:extLst>
              <a:ext uri="{FF2B5EF4-FFF2-40B4-BE49-F238E27FC236}">
                <a16:creationId xmlns:a16="http://schemas.microsoft.com/office/drawing/2014/main" id="{00000000-0008-0000-0400-000009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419450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83074-A12C-36DC-636F-F4536A4F3960}"/>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010C1A4-E053-3FAB-8A2C-D255F7C7C735}"/>
              </a:ext>
            </a:extLst>
          </p:cNvPr>
          <p:cNvGraphicFramePr>
            <a:graphicFrameLocks noChangeAspect="1"/>
          </p:cNvGraphicFramePr>
          <p:nvPr>
            <p:custDataLst>
              <p:tags r:id="rId1"/>
            </p:custDataLst>
            <p:extLst>
              <p:ext uri="{D42A27DB-BD31-4B8C-83A1-F6EECF244321}">
                <p14:modId xmlns:p14="http://schemas.microsoft.com/office/powerpoint/2010/main" val="40844818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010C1A4-E053-3FAB-8A2C-D255F7C7C73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Foliennummernplatzhalter 8">
            <a:extLst>
              <a:ext uri="{FF2B5EF4-FFF2-40B4-BE49-F238E27FC236}">
                <a16:creationId xmlns:a16="http://schemas.microsoft.com/office/drawing/2014/main" id="{F883E838-7060-F73E-C574-219E6825BC01}"/>
              </a:ext>
            </a:extLst>
          </p:cNvPr>
          <p:cNvSpPr>
            <a:spLocks noGrp="1"/>
          </p:cNvSpPr>
          <p:nvPr>
            <p:ph type="sldNum" sz="quarter" idx="10"/>
          </p:nvPr>
        </p:nvSpPr>
        <p:spPr/>
        <p:txBody>
          <a:bodyPr/>
          <a:lstStyle/>
          <a:p>
            <a:fld id="{B42D4303-B7FF-7540-9F33-74BBD7018147}" type="slidenum">
              <a:rPr lang="de-DE" smtClean="0"/>
              <a:pPr/>
              <a:t>22</a:t>
            </a:fld>
            <a:endParaRPr lang="de-DE" dirty="0"/>
          </a:p>
        </p:txBody>
      </p:sp>
      <p:sp>
        <p:nvSpPr>
          <p:cNvPr id="7" name="Inhaltsplatzhalter 6">
            <a:extLst>
              <a:ext uri="{FF2B5EF4-FFF2-40B4-BE49-F238E27FC236}">
                <a16:creationId xmlns:a16="http://schemas.microsoft.com/office/drawing/2014/main" id="{084F7198-17E4-D613-F481-BB78FBD84CC1}"/>
              </a:ext>
            </a:extLst>
          </p:cNvPr>
          <p:cNvSpPr>
            <a:spLocks noGrp="1"/>
          </p:cNvSpPr>
          <p:nvPr>
            <p:ph type="body" sz="quarter" idx="40"/>
          </p:nvPr>
        </p:nvSpPr>
        <p:spPr/>
        <p:txBody>
          <a:bodyPr/>
          <a:lstStyle/>
          <a:p>
            <a:r>
              <a:rPr lang="de-DE" dirty="0"/>
              <a:t>Quellen: </a:t>
            </a:r>
            <a:r>
              <a:rPr lang="de-DE" dirty="0" err="1"/>
              <a:t>Chemdata</a:t>
            </a:r>
            <a:r>
              <a:rPr lang="de-DE" dirty="0"/>
              <a:t> International, VCI		Anmerkung: Internationale Daten weichen von Destatis-Zahlen ab</a:t>
            </a:r>
          </a:p>
        </p:txBody>
      </p:sp>
      <p:sp>
        <p:nvSpPr>
          <p:cNvPr id="4" name="Textplatzhalter 3">
            <a:extLst>
              <a:ext uri="{FF2B5EF4-FFF2-40B4-BE49-F238E27FC236}">
                <a16:creationId xmlns:a16="http://schemas.microsoft.com/office/drawing/2014/main" id="{FDA1E2B4-C3D4-C605-111E-36ABB95839D6}"/>
              </a:ext>
            </a:extLst>
          </p:cNvPr>
          <p:cNvSpPr>
            <a:spLocks noGrp="1"/>
          </p:cNvSpPr>
          <p:nvPr>
            <p:ph type="body" sz="quarter" idx="19"/>
          </p:nvPr>
        </p:nvSpPr>
        <p:spPr/>
        <p:txBody>
          <a:bodyPr/>
          <a:lstStyle/>
          <a:p>
            <a:r>
              <a:rPr lang="de-DE" dirty="0"/>
              <a:t>In Milliarden Euro, 2024</a:t>
            </a:r>
          </a:p>
        </p:txBody>
      </p:sp>
      <p:sp>
        <p:nvSpPr>
          <p:cNvPr id="3" name="Textplatzhalter 2">
            <a:extLst>
              <a:ext uri="{FF2B5EF4-FFF2-40B4-BE49-F238E27FC236}">
                <a16:creationId xmlns:a16="http://schemas.microsoft.com/office/drawing/2014/main" id="{2A8CA781-B634-1513-CBD4-C4CE691617CF}"/>
              </a:ext>
            </a:extLst>
          </p:cNvPr>
          <p:cNvSpPr>
            <a:spLocks noGrp="1"/>
          </p:cNvSpPr>
          <p:nvPr>
            <p:ph type="body" sz="quarter" idx="13"/>
          </p:nvPr>
        </p:nvSpPr>
        <p:spPr/>
        <p:txBody>
          <a:bodyPr/>
          <a:lstStyle/>
          <a:p>
            <a:r>
              <a:rPr lang="de-DE" dirty="0"/>
              <a:t>TOP 10 Chemie- und Pharmaexporteure</a:t>
            </a:r>
          </a:p>
        </p:txBody>
      </p:sp>
      <p:sp>
        <p:nvSpPr>
          <p:cNvPr id="2" name="Titel 1">
            <a:extLst>
              <a:ext uri="{FF2B5EF4-FFF2-40B4-BE49-F238E27FC236}">
                <a16:creationId xmlns:a16="http://schemas.microsoft.com/office/drawing/2014/main" id="{58487420-3B09-B6CD-9E31-C5F98D9E6116}"/>
              </a:ext>
            </a:extLst>
          </p:cNvPr>
          <p:cNvSpPr>
            <a:spLocks noGrp="1"/>
          </p:cNvSpPr>
          <p:nvPr>
            <p:ph type="title"/>
          </p:nvPr>
        </p:nvSpPr>
        <p:spPr>
          <a:noFill/>
        </p:spPr>
        <p:txBody>
          <a:bodyPr vert="horz"/>
          <a:lstStyle/>
          <a:p>
            <a:r>
              <a:rPr lang="de-DE" sz="2400" dirty="0"/>
              <a:t>Deutschland exportiert mehr als alle anderen Länder</a:t>
            </a:r>
          </a:p>
        </p:txBody>
      </p:sp>
      <p:graphicFrame>
        <p:nvGraphicFramePr>
          <p:cNvPr id="10" name="Inhaltsplatzhalter 15">
            <a:extLst>
              <a:ext uri="{FF2B5EF4-FFF2-40B4-BE49-F238E27FC236}">
                <a16:creationId xmlns:a16="http://schemas.microsoft.com/office/drawing/2014/main" id="{00000000-0008-0000-1000-000008000000}"/>
              </a:ext>
            </a:extLst>
          </p:cNvPr>
          <p:cNvGraphicFramePr>
            <a:graphicFrameLocks noGrp="1"/>
          </p:cNvGraphicFramePr>
          <p:nvPr>
            <p:ph type="chart" sz="quarter" idx="18"/>
          </p:nvPr>
        </p:nvGraphicFramePr>
        <p:xfrm>
          <a:off x="623888" y="1871663"/>
          <a:ext cx="10836275"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45112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81D7CAF1-F1E2-4705-6E32-1FC03A011D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7" name="think-cell data - do not delete" hidden="1">
                        <a:extLst>
                          <a:ext uri="{FF2B5EF4-FFF2-40B4-BE49-F238E27FC236}">
                            <a16:creationId xmlns:a16="http://schemas.microsoft.com/office/drawing/2014/main" id="{81D7CAF1-F1E2-4705-6E32-1FC03A011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23</a:t>
            </a:fld>
            <a:endParaRPr lang="de-DE" dirty="0"/>
          </a:p>
        </p:txBody>
      </p:sp>
      <p:sp>
        <p:nvSpPr>
          <p:cNvPr id="14" name="Textplatzhalter 13">
            <a:extLst>
              <a:ext uri="{FF2B5EF4-FFF2-40B4-BE49-F238E27FC236}">
                <a16:creationId xmlns:a16="http://schemas.microsoft.com/office/drawing/2014/main" id="{01D94B3D-B01C-0043-0608-5D365467DD2E}"/>
              </a:ext>
            </a:extLst>
          </p:cNvPr>
          <p:cNvSpPr>
            <a:spLocks noGrp="1"/>
          </p:cNvSpPr>
          <p:nvPr>
            <p:ph type="body" sz="quarter" idx="43"/>
          </p:nvPr>
        </p:nvSpPr>
        <p:spPr/>
        <p:txBody>
          <a:bodyPr/>
          <a:lstStyle/>
          <a:p>
            <a:r>
              <a:rPr lang="de-DE" dirty="0"/>
              <a:t>Europa ist der wichtigste Absatzmarkt für die deutsche Chemie- und Pharmaindustrie. </a:t>
            </a:r>
          </a:p>
          <a:p>
            <a:r>
              <a:rPr lang="de-DE" dirty="0"/>
              <a:t>Fast die Hälfte der Exporte gehen in die Länder der EU.</a:t>
            </a:r>
          </a:p>
          <a:p>
            <a:r>
              <a:rPr lang="de-DE" dirty="0"/>
              <a:t>Weitere fast 14 Prozent gehen in die übrigen Länder Europas.</a:t>
            </a:r>
          </a:p>
          <a:p>
            <a:r>
              <a:rPr lang="de-DE" dirty="0"/>
              <a:t>USA ist der wichtigste Markt außerhalb Europas.</a:t>
            </a:r>
          </a:p>
          <a:p>
            <a:pPr marL="0" indent="0">
              <a:buNone/>
            </a:pPr>
            <a:endParaRPr lang="de-DE" dirty="0"/>
          </a:p>
        </p:txBody>
      </p:sp>
      <p:sp>
        <p:nvSpPr>
          <p:cNvPr id="13" name="Textplatzhalter 12"/>
          <p:cNvSpPr>
            <a:spLocks noGrp="1"/>
          </p:cNvSpPr>
          <p:nvPr>
            <p:ph type="body" sz="quarter" idx="40"/>
          </p:nvPr>
        </p:nvSpPr>
        <p:spPr/>
        <p:txBody>
          <a:bodyPr/>
          <a:lstStyle/>
          <a:p>
            <a:r>
              <a:rPr lang="de-DE" dirty="0"/>
              <a:t>Quellen: Destatis, VCI 	Schätzung auf Basis der vorläufigen Daten</a:t>
            </a:r>
          </a:p>
        </p:txBody>
      </p:sp>
      <p:graphicFrame>
        <p:nvGraphicFramePr>
          <p:cNvPr id="12" name="Diagrammplatzhalter 13">
            <a:extLst>
              <a:ext uri="{FF2B5EF4-FFF2-40B4-BE49-F238E27FC236}">
                <a16:creationId xmlns:a16="http://schemas.microsoft.com/office/drawing/2014/main" id="{EA3C2E87-E972-4D7C-B0DE-CB5FBBDC885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4" name="Textplatzhalter 3"/>
          <p:cNvSpPr>
            <a:spLocks noGrp="1"/>
          </p:cNvSpPr>
          <p:nvPr>
            <p:ph type="body" sz="quarter" idx="19"/>
          </p:nvPr>
        </p:nvSpPr>
        <p:spPr/>
        <p:txBody>
          <a:bodyPr/>
          <a:lstStyle/>
          <a:p>
            <a:r>
              <a:rPr lang="de-DE" dirty="0"/>
              <a:t>Anteile in Prozent, 2024</a:t>
            </a:r>
          </a:p>
          <a:p>
            <a:endParaRPr lang="de-DE" dirty="0"/>
          </a:p>
        </p:txBody>
      </p:sp>
      <p:sp>
        <p:nvSpPr>
          <p:cNvPr id="3" name="Textplatzhalter 2"/>
          <p:cNvSpPr>
            <a:spLocks noGrp="1"/>
          </p:cNvSpPr>
          <p:nvPr>
            <p:ph type="body" sz="quarter" idx="13"/>
          </p:nvPr>
        </p:nvSpPr>
        <p:spPr/>
        <p:txBody>
          <a:bodyPr/>
          <a:lstStyle/>
          <a:p>
            <a:r>
              <a:rPr lang="de-DE" dirty="0"/>
              <a:t>Exporte deutscher Chemie- und Pharmaerzeugnisse nach Regionen</a:t>
            </a:r>
          </a:p>
        </p:txBody>
      </p:sp>
      <p:sp>
        <p:nvSpPr>
          <p:cNvPr id="2" name="Titel 1"/>
          <p:cNvSpPr>
            <a:spLocks noGrp="1"/>
          </p:cNvSpPr>
          <p:nvPr>
            <p:ph type="title"/>
          </p:nvPr>
        </p:nvSpPr>
        <p:spPr>
          <a:noFill/>
        </p:spPr>
        <p:txBody>
          <a:bodyPr vert="horz"/>
          <a:lstStyle/>
          <a:p>
            <a:r>
              <a:rPr lang="de-DE" dirty="0"/>
              <a:t>Europa ist der wichtigste Markt für die Branche</a:t>
            </a:r>
          </a:p>
        </p:txBody>
      </p:sp>
    </p:spTree>
    <p:extLst>
      <p:ext uri="{BB962C8B-B14F-4D97-AF65-F5344CB8AC3E}">
        <p14:creationId xmlns:p14="http://schemas.microsoft.com/office/powerpoint/2010/main" val="2366516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96B6D72-E269-4424-B888-09555F6FCDD5}"/>
              </a:ext>
            </a:extLst>
          </p:cNvPr>
          <p:cNvGraphicFramePr>
            <a:graphicFrameLocks noChangeAspect="1"/>
          </p:cNvGraphicFramePr>
          <p:nvPr>
            <p:custDataLst>
              <p:tags r:id="rId1"/>
            </p:custDataLst>
            <p:extLst>
              <p:ext uri="{D42A27DB-BD31-4B8C-83A1-F6EECF244321}">
                <p14:modId xmlns:p14="http://schemas.microsoft.com/office/powerpoint/2010/main" val="28040473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096B6D72-E269-4424-B888-09555F6FCDD5}"/>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8066558-B9CE-4DAF-AD7D-AB9C76C334C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7" name="Foliennummernplatzhalter 6"/>
          <p:cNvSpPr>
            <a:spLocks noGrp="1"/>
          </p:cNvSpPr>
          <p:nvPr>
            <p:ph type="sldNum" sz="quarter" idx="10"/>
          </p:nvPr>
        </p:nvSpPr>
        <p:spPr/>
        <p:txBody>
          <a:bodyPr/>
          <a:lstStyle/>
          <a:p>
            <a:fld id="{75F0C769-A3B6-4C2C-9EB6-BFBC1AFD31B3}" type="slidenum">
              <a:rPr lang="de-DE" smtClean="0"/>
              <a:pPr/>
              <a:t>24</a:t>
            </a:fld>
            <a:endParaRPr lang="de-DE" dirty="0"/>
          </a:p>
        </p:txBody>
      </p:sp>
      <p:sp>
        <p:nvSpPr>
          <p:cNvPr id="5" name="Inhaltsplatzhalter 4"/>
          <p:cNvSpPr>
            <a:spLocks noGrp="1"/>
          </p:cNvSpPr>
          <p:nvPr>
            <p:ph sz="quarter" idx="42"/>
          </p:nvPr>
        </p:nvSpPr>
        <p:spPr/>
        <p:txBody>
          <a:bodyPr>
            <a:noAutofit/>
          </a:bodyPr>
          <a:lstStyle/>
          <a:p>
            <a:r>
              <a:rPr lang="de-DE" sz="1800" dirty="0"/>
              <a:t>Die Dynamik bei den Auslandsinvestitionen der deutschen Chemie- und Pharmaindustrie ist hoch. Seit 2012 übersteigen die Auslandsinvestitionen auch die Investitionen im Inland. Gründe hierfür:</a:t>
            </a:r>
          </a:p>
          <a:p>
            <a:pPr lvl="1"/>
            <a:r>
              <a:rPr lang="de-DE" sz="1800" dirty="0"/>
              <a:t>Globalisierungsstrategie: Teilhabe am Marktwachstum in anderen Regionen</a:t>
            </a:r>
          </a:p>
          <a:p>
            <a:pPr lvl="1"/>
            <a:r>
              <a:rPr lang="de-DE" sz="1800" dirty="0"/>
              <a:t>Günstigere Kostensituation im Ausland</a:t>
            </a:r>
          </a:p>
          <a:p>
            <a:pPr lvl="1"/>
            <a:r>
              <a:rPr lang="de-DE" sz="1800" dirty="0"/>
              <a:t>Geringes Marktwachstum und Investitionshemmnisse im Inland</a:t>
            </a:r>
          </a:p>
        </p:txBody>
      </p:sp>
      <p:sp>
        <p:nvSpPr>
          <p:cNvPr id="6" name="Textplatzhalter 5"/>
          <p:cNvSpPr>
            <a:spLocks noGrp="1"/>
          </p:cNvSpPr>
          <p:nvPr>
            <p:ph type="body" sz="quarter" idx="40"/>
          </p:nvPr>
        </p:nvSpPr>
        <p:spPr/>
        <p:txBody>
          <a:bodyPr/>
          <a:lstStyle/>
          <a:p>
            <a:r>
              <a:rPr lang="de-DE" dirty="0"/>
              <a:t>Quelle: VCI</a:t>
            </a:r>
          </a:p>
          <a:p>
            <a:endParaRPr lang="de-DE" dirty="0"/>
          </a:p>
        </p:txBody>
      </p:sp>
      <p:sp>
        <p:nvSpPr>
          <p:cNvPr id="3" name="Textplatzhalter 2"/>
          <p:cNvSpPr>
            <a:spLocks noGrp="1"/>
          </p:cNvSpPr>
          <p:nvPr>
            <p:ph type="body" sz="quarter" idx="19"/>
          </p:nvPr>
        </p:nvSpPr>
        <p:spPr/>
        <p:txBody>
          <a:bodyPr/>
          <a:lstStyle/>
          <a:p>
            <a:r>
              <a:rPr lang="it-IT" dirty="0"/>
              <a:t>in Mrd. Euro und Trend</a:t>
            </a:r>
          </a:p>
          <a:p>
            <a:endParaRPr lang="de-DE" dirty="0"/>
          </a:p>
        </p:txBody>
      </p:sp>
      <p:sp>
        <p:nvSpPr>
          <p:cNvPr id="4" name="Textplatzhalter 3"/>
          <p:cNvSpPr>
            <a:spLocks noGrp="1"/>
          </p:cNvSpPr>
          <p:nvPr>
            <p:ph type="body" sz="quarter" idx="13"/>
          </p:nvPr>
        </p:nvSpPr>
        <p:spPr/>
        <p:txBody>
          <a:bodyPr/>
          <a:lstStyle/>
          <a:p>
            <a:r>
              <a:rPr lang="de-DE" dirty="0"/>
              <a:t>Sachanlageninvestitionen der deutschen Chemie- und Pharmaindustrie im Ausland</a:t>
            </a:r>
          </a:p>
        </p:txBody>
      </p:sp>
      <p:sp>
        <p:nvSpPr>
          <p:cNvPr id="2" name="Titel 1"/>
          <p:cNvSpPr>
            <a:spLocks noGrp="1"/>
          </p:cNvSpPr>
          <p:nvPr>
            <p:ph type="title"/>
          </p:nvPr>
        </p:nvSpPr>
        <p:spPr>
          <a:noFill/>
        </p:spPr>
        <p:txBody>
          <a:bodyPr vert="horz">
            <a:noAutofit/>
          </a:bodyPr>
          <a:lstStyle/>
          <a:p>
            <a:r>
              <a:rPr lang="de-DE" dirty="0"/>
              <a:t>Die Branche investiert stark im Ausland – </a:t>
            </a:r>
            <a:br>
              <a:rPr lang="de-DE" dirty="0"/>
            </a:br>
            <a:r>
              <a:rPr lang="de-DE" dirty="0"/>
              <a:t>in Sachanlagen und…</a:t>
            </a:r>
          </a:p>
        </p:txBody>
      </p:sp>
      <p:graphicFrame>
        <p:nvGraphicFramePr>
          <p:cNvPr id="11" name="Diagrammplatzhalter 14">
            <a:extLst>
              <a:ext uri="{FF2B5EF4-FFF2-40B4-BE49-F238E27FC236}">
                <a16:creationId xmlns:a16="http://schemas.microsoft.com/office/drawing/2014/main" id="{00000000-0008-0000-0100-00001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92220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D97F9BC9-317F-4AE5-9C0B-D9CD88104D8B}"/>
              </a:ext>
            </a:extLst>
          </p:cNvPr>
          <p:cNvGraphicFramePr>
            <a:graphicFrameLocks noChangeAspect="1"/>
          </p:cNvGraphicFramePr>
          <p:nvPr>
            <p:custDataLst>
              <p:tags r:id="rId1"/>
            </p:custDataLst>
            <p:extLst>
              <p:ext uri="{D42A27DB-BD31-4B8C-83A1-F6EECF244321}">
                <p14:modId xmlns:p14="http://schemas.microsoft.com/office/powerpoint/2010/main" val="14871494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D97F9BC9-317F-4AE5-9C0B-D9CD88104D8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468320BE-9E9E-4117-A878-13B5F9E265BA}"/>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3" name="Inhaltsplatzhalter 2">
            <a:extLst>
              <a:ext uri="{FF2B5EF4-FFF2-40B4-BE49-F238E27FC236}">
                <a16:creationId xmlns:a16="http://schemas.microsoft.com/office/drawing/2014/main" id="{E4C3920B-2A15-4180-8CCB-2E371CEA1D6B}"/>
              </a:ext>
            </a:extLst>
          </p:cNvPr>
          <p:cNvSpPr>
            <a:spLocks noGrp="1"/>
          </p:cNvSpPr>
          <p:nvPr>
            <p:ph sz="quarter" idx="42"/>
          </p:nvPr>
        </p:nvSpPr>
        <p:spPr>
          <a:xfrm>
            <a:off x="6312024" y="980728"/>
            <a:ext cx="5387977" cy="4813705"/>
          </a:xfrm>
        </p:spPr>
        <p:txBody>
          <a:bodyPr/>
          <a:lstStyle/>
          <a:p>
            <a:pPr>
              <a:buClr>
                <a:srgbClr val="166E79"/>
              </a:buClr>
            </a:pPr>
            <a:r>
              <a:rPr lang="de-DE" sz="2000" dirty="0"/>
              <a:t>Deutsche Unternehmen investierten zuletzt wieder verstärkt im Ausland. Die Bestände erreichten 2022 einen neuen Höchststand. 2023 konnte das Niveau nicht ganz gehalten werden.</a:t>
            </a:r>
          </a:p>
          <a:p>
            <a:pPr>
              <a:buClr>
                <a:srgbClr val="166E79"/>
              </a:buClr>
            </a:pPr>
            <a:r>
              <a:rPr lang="de-DE" sz="2000" dirty="0"/>
              <a:t>Kennzahlen der Tochterunternehmen im Ausland in 2023:</a:t>
            </a:r>
          </a:p>
          <a:p>
            <a:pPr lvl="1">
              <a:buClr>
                <a:srgbClr val="D0E2E4"/>
              </a:buClr>
            </a:pPr>
            <a:r>
              <a:rPr lang="de-DE" sz="2000" dirty="0"/>
              <a:t>Rund 1.978 Unternehmen</a:t>
            </a:r>
          </a:p>
          <a:p>
            <a:pPr lvl="1">
              <a:buClr>
                <a:srgbClr val="D0E2E4"/>
              </a:buClr>
            </a:pPr>
            <a:r>
              <a:rPr lang="de-DE" sz="2000" dirty="0"/>
              <a:t>286.000 Beschäftigte</a:t>
            </a:r>
          </a:p>
          <a:p>
            <a:pPr lvl="1">
              <a:buClr>
                <a:srgbClr val="D0E2E4"/>
              </a:buClr>
            </a:pPr>
            <a:r>
              <a:rPr lang="de-DE" sz="2000" dirty="0"/>
              <a:t>Ca. </a:t>
            </a:r>
            <a:r>
              <a:rPr lang="de-DE" sz="2000"/>
              <a:t>221 </a:t>
            </a:r>
            <a:r>
              <a:rPr lang="de-DE" sz="2000" dirty="0"/>
              <a:t>Mrd. Euro Umsatz</a:t>
            </a:r>
          </a:p>
          <a:p>
            <a:pPr>
              <a:buClr>
                <a:srgbClr val="166E79"/>
              </a:buClr>
            </a:pPr>
            <a:r>
              <a:rPr lang="de-DE" sz="2000" dirty="0"/>
              <a:t>Deutschlands Attraktivität für ausländische Investitionen nahm dagegen lange Zeit ab. Die Investitionen aus dem Ausland in die deutsche Chemie- und Pharmaindustrie gingen zurück. 2023 wurde aber wieder mehr investiert. </a:t>
            </a:r>
          </a:p>
        </p:txBody>
      </p:sp>
      <p:sp>
        <p:nvSpPr>
          <p:cNvPr id="8" name="Textplatzhalter 7">
            <a:extLst>
              <a:ext uri="{FF2B5EF4-FFF2-40B4-BE49-F238E27FC236}">
                <a16:creationId xmlns:a16="http://schemas.microsoft.com/office/drawing/2014/main" id="{20BF0DA6-A0F3-475B-B693-596CDD49BC25}"/>
              </a:ext>
            </a:extLst>
          </p:cNvPr>
          <p:cNvSpPr>
            <a:spLocks noGrp="1"/>
          </p:cNvSpPr>
          <p:nvPr>
            <p:ph type="body" sz="quarter" idx="40"/>
          </p:nvPr>
        </p:nvSpPr>
        <p:spPr/>
        <p:txBody>
          <a:bodyPr/>
          <a:lstStyle/>
          <a:p>
            <a:r>
              <a:rPr lang="de-DE" dirty="0"/>
              <a:t>Quelle: Deutsche Bundesbank, VCI</a:t>
            </a:r>
          </a:p>
        </p:txBody>
      </p:sp>
      <p:sp>
        <p:nvSpPr>
          <p:cNvPr id="6" name="Textplatzhalter 5">
            <a:extLst>
              <a:ext uri="{FF2B5EF4-FFF2-40B4-BE49-F238E27FC236}">
                <a16:creationId xmlns:a16="http://schemas.microsoft.com/office/drawing/2014/main" id="{2ED301A3-3BDA-41D3-9143-408108D0B9F4}"/>
              </a:ext>
            </a:extLst>
          </p:cNvPr>
          <p:cNvSpPr>
            <a:spLocks noGrp="1"/>
          </p:cNvSpPr>
          <p:nvPr>
            <p:ph type="body" sz="quarter" idx="19"/>
          </p:nvPr>
        </p:nvSpPr>
        <p:spPr/>
        <p:txBody>
          <a:bodyPr/>
          <a:lstStyle/>
          <a:p>
            <a:r>
              <a:rPr lang="de-DE" sz="1600" dirty="0">
                <a:solidFill>
                  <a:schemeClr val="tx1"/>
                </a:solidFill>
                <a:latin typeface="Source Sans Pro" panose="020B0503030403020204" pitchFamily="34" charset="0"/>
                <a:cs typeface="Arial" panose="020B0604020202020204" pitchFamily="34" charset="0"/>
              </a:rPr>
              <a:t>in </a:t>
            </a:r>
            <a:r>
              <a:rPr lang="de-DE" dirty="0"/>
              <a:t>Mrd. Euro</a:t>
            </a:r>
          </a:p>
          <a:p>
            <a:endParaRPr lang="de-DE" dirty="0"/>
          </a:p>
        </p:txBody>
      </p:sp>
      <p:sp>
        <p:nvSpPr>
          <p:cNvPr id="5" name="Textplatzhalter 4">
            <a:extLst>
              <a:ext uri="{FF2B5EF4-FFF2-40B4-BE49-F238E27FC236}">
                <a16:creationId xmlns:a16="http://schemas.microsoft.com/office/drawing/2014/main" id="{743FC740-BD23-4CE7-AA97-D729A80602A8}"/>
              </a:ext>
            </a:extLst>
          </p:cNvPr>
          <p:cNvSpPr>
            <a:spLocks noGrp="1"/>
          </p:cNvSpPr>
          <p:nvPr>
            <p:ph type="body" sz="quarter" idx="13"/>
          </p:nvPr>
        </p:nvSpPr>
        <p:spPr/>
        <p:txBody>
          <a:bodyPr/>
          <a:lstStyle/>
          <a:p>
            <a:r>
              <a:rPr lang="de-DE" dirty="0"/>
              <a:t>Direktinvestitionsbestände Chemie/</a:t>
            </a:r>
            <a:r>
              <a:rPr lang="de-DE" dirty="0" err="1"/>
              <a:t>Pharma</a:t>
            </a:r>
            <a:endParaRPr lang="de-DE" dirty="0"/>
          </a:p>
        </p:txBody>
      </p:sp>
      <p:sp>
        <p:nvSpPr>
          <p:cNvPr id="2" name="Titel 1">
            <a:extLst>
              <a:ext uri="{FF2B5EF4-FFF2-40B4-BE49-F238E27FC236}">
                <a16:creationId xmlns:a16="http://schemas.microsoft.com/office/drawing/2014/main" id="{0B7A34F5-BE6C-42DC-9F1B-3003206AB995}"/>
              </a:ext>
            </a:extLst>
          </p:cNvPr>
          <p:cNvSpPr>
            <a:spLocks noGrp="1"/>
          </p:cNvSpPr>
          <p:nvPr>
            <p:ph type="title"/>
          </p:nvPr>
        </p:nvSpPr>
        <p:spPr>
          <a:noFill/>
        </p:spPr>
        <p:txBody>
          <a:bodyPr vert="horz"/>
          <a:lstStyle/>
          <a:p>
            <a:r>
              <a:rPr lang="de-DE" dirty="0"/>
              <a:t>… in Unternehmen und Beteiligungen</a:t>
            </a:r>
          </a:p>
        </p:txBody>
      </p:sp>
      <p:graphicFrame>
        <p:nvGraphicFramePr>
          <p:cNvPr id="10" name="Diagrammplatzhalter 9">
            <a:extLst>
              <a:ext uri="{FF2B5EF4-FFF2-40B4-BE49-F238E27FC236}">
                <a16:creationId xmlns:a16="http://schemas.microsoft.com/office/drawing/2014/main" id="{06AFF05A-2440-946D-F6EA-5A2D11100581}"/>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59920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hink-cell data - do not delete" hidden="1">
            <a:extLst>
              <a:ext uri="{FF2B5EF4-FFF2-40B4-BE49-F238E27FC236}">
                <a16:creationId xmlns:a16="http://schemas.microsoft.com/office/drawing/2014/main" id="{AAF5BA00-4A80-8028-E6A3-DDCE5F1D1188}"/>
              </a:ext>
            </a:extLst>
          </p:cNvPr>
          <p:cNvGraphicFramePr>
            <a:graphicFrameLocks noChangeAspect="1"/>
          </p:cNvGraphicFramePr>
          <p:nvPr>
            <p:custDataLst>
              <p:tags r:id="rId1"/>
            </p:custDataLst>
            <p:extLst>
              <p:ext uri="{D42A27DB-BD31-4B8C-83A1-F6EECF244321}">
                <p14:modId xmlns:p14="http://schemas.microsoft.com/office/powerpoint/2010/main" val="20598525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8" name="think-cell data - do not delete" hidden="1">
                        <a:extLst>
                          <a:ext uri="{FF2B5EF4-FFF2-40B4-BE49-F238E27FC236}">
                            <a16:creationId xmlns:a16="http://schemas.microsoft.com/office/drawing/2014/main" id="{AAF5BA00-4A80-8028-E6A3-DDCE5F1D118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0" name="Bildplatzhalter 19" descr="Ein Bild, das Im Haus, computer, Person, Computer enthält.&#10;&#10;KI-generierte Inhalte können fehlerhaft sein.">
            <a:extLst>
              <a:ext uri="{FF2B5EF4-FFF2-40B4-BE49-F238E27FC236}">
                <a16:creationId xmlns:a16="http://schemas.microsoft.com/office/drawing/2014/main" id="{0F6F4CB9-4393-12A5-F471-D5658E0AF884}"/>
              </a:ext>
            </a:extLst>
          </p:cNvPr>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18389" r="18389"/>
          <a:stretch>
            <a:fillRect/>
          </a:stretch>
        </p:blipFill>
        <p:spPr/>
      </p:pic>
      <p:sp>
        <p:nvSpPr>
          <p:cNvPr id="17" name="Textplatzhalter 16">
            <a:extLst>
              <a:ext uri="{FF2B5EF4-FFF2-40B4-BE49-F238E27FC236}">
                <a16:creationId xmlns:a16="http://schemas.microsoft.com/office/drawing/2014/main" id="{91DF64F4-21BE-BB3F-1B43-49B5BBBF126A}"/>
              </a:ext>
            </a:extLst>
          </p:cNvPr>
          <p:cNvSpPr>
            <a:spLocks noGrp="1"/>
          </p:cNvSpPr>
          <p:nvPr>
            <p:ph type="body" sz="quarter" idx="25"/>
          </p:nvPr>
        </p:nvSpPr>
        <p:spPr/>
        <p:txBody>
          <a:bodyPr/>
          <a:lstStyle/>
          <a:p>
            <a:r>
              <a:rPr lang="de-DE" dirty="0"/>
              <a:t>© </a:t>
            </a:r>
            <a:r>
              <a:rPr lang="de-DE" dirty="0" err="1"/>
              <a:t>armmy</a:t>
            </a:r>
            <a:r>
              <a:rPr lang="de-DE" dirty="0"/>
              <a:t> picca/stock.adobe.com</a:t>
            </a:r>
          </a:p>
        </p:txBody>
      </p:sp>
      <p:sp>
        <p:nvSpPr>
          <p:cNvPr id="5" name="Textplatzhalter 4">
            <a:extLst>
              <a:ext uri="{FF2B5EF4-FFF2-40B4-BE49-F238E27FC236}">
                <a16:creationId xmlns:a16="http://schemas.microsoft.com/office/drawing/2014/main" id="{389DBE69-B61C-CE39-7073-3DDB1F093526}"/>
              </a:ext>
            </a:extLst>
          </p:cNvPr>
          <p:cNvSpPr>
            <a:spLocks noGrp="1"/>
          </p:cNvSpPr>
          <p:nvPr>
            <p:ph type="body" sz="quarter" idx="13"/>
          </p:nvPr>
        </p:nvSpPr>
        <p:spPr/>
        <p:txBody>
          <a:bodyPr/>
          <a:lstStyle/>
          <a:p>
            <a:r>
              <a:rPr lang="de-DE" b="0" dirty="0"/>
              <a:t>Daten und Fakten zu den Investitionen der Branche: </a:t>
            </a:r>
            <a:r>
              <a:rPr lang="de-DE" b="0" dirty="0">
                <a:hlinkClick r:id="rId6"/>
              </a:rPr>
              <a:t>Investitionen im Fokus</a:t>
            </a:r>
            <a:endParaRPr lang="de-DE" b="0" dirty="0"/>
          </a:p>
          <a:p>
            <a:r>
              <a:rPr lang="de-DE" b="0" dirty="0"/>
              <a:t>Daten und Fakten zu Forschung und Entwicklung: </a:t>
            </a:r>
            <a:r>
              <a:rPr lang="de-DE" b="0" dirty="0">
                <a:hlinkClick r:id="rId7"/>
              </a:rPr>
              <a:t>Innovationsstandort Deutschland</a:t>
            </a:r>
            <a:endParaRPr lang="de-DE" b="0" dirty="0"/>
          </a:p>
          <a:p>
            <a:r>
              <a:rPr lang="de-DE" b="0" dirty="0"/>
              <a:t>Daten und Fakten zu Energie und Rohstoffen: </a:t>
            </a:r>
            <a:br>
              <a:rPr lang="de-DE" b="0" dirty="0"/>
            </a:br>
            <a:r>
              <a:rPr lang="de-DE" b="0" dirty="0">
                <a:hlinkClick r:id="rId8"/>
              </a:rPr>
              <a:t>Energie, Rohstoffe, Preise</a:t>
            </a:r>
            <a:endParaRPr lang="de-DE" b="0" dirty="0"/>
          </a:p>
          <a:p>
            <a:r>
              <a:rPr lang="de-DE" b="0" dirty="0"/>
              <a:t>Daten und Fakten zu den globalen Chemiemärkten: </a:t>
            </a:r>
            <a:r>
              <a:rPr lang="de-DE" b="0" dirty="0">
                <a:hlinkClick r:id="rId9"/>
              </a:rPr>
              <a:t>Chemiemärkte weltweit</a:t>
            </a:r>
            <a:endParaRPr lang="de-DE" b="0" dirty="0"/>
          </a:p>
          <a:p>
            <a:r>
              <a:rPr lang="de-DE" b="0" dirty="0"/>
              <a:t>Daten und Fakten zum Mittelstand:</a:t>
            </a:r>
            <a:br>
              <a:rPr lang="de-DE" b="0" dirty="0"/>
            </a:br>
            <a:r>
              <a:rPr lang="de-DE" b="0" dirty="0">
                <a:hlinkClick r:id="rId10"/>
              </a:rPr>
              <a:t>Der Chemie-Mittelstand</a:t>
            </a:r>
            <a:endParaRPr lang="de-DE" b="0" dirty="0"/>
          </a:p>
        </p:txBody>
      </p:sp>
      <p:sp>
        <p:nvSpPr>
          <p:cNvPr id="15" name="Titel 14">
            <a:extLst>
              <a:ext uri="{FF2B5EF4-FFF2-40B4-BE49-F238E27FC236}">
                <a16:creationId xmlns:a16="http://schemas.microsoft.com/office/drawing/2014/main" id="{20E888C8-9923-AF11-A58D-95E16A6EF81A}"/>
              </a:ext>
            </a:extLst>
          </p:cNvPr>
          <p:cNvSpPr>
            <a:spLocks noGrp="1"/>
          </p:cNvSpPr>
          <p:nvPr>
            <p:ph type="title"/>
          </p:nvPr>
        </p:nvSpPr>
        <p:spPr/>
        <p:txBody>
          <a:bodyPr vert="horz"/>
          <a:lstStyle/>
          <a:p>
            <a:r>
              <a:rPr lang="de-DE" dirty="0"/>
              <a:t>Weiterführende Informationen</a:t>
            </a:r>
          </a:p>
        </p:txBody>
      </p:sp>
    </p:spTree>
    <p:extLst>
      <p:ext uri="{BB962C8B-B14F-4D97-AF65-F5344CB8AC3E}">
        <p14:creationId xmlns:p14="http://schemas.microsoft.com/office/powerpoint/2010/main" val="3859429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a:t>VCI-Ansprechpartnerin</a:t>
            </a:r>
          </a:p>
        </p:txBody>
      </p:sp>
      <p:sp>
        <p:nvSpPr>
          <p:cNvPr id="8" name="Inhaltsplatzhalter 7">
            <a:extLst>
              <a:ext uri="{FF2B5EF4-FFF2-40B4-BE49-F238E27FC236}">
                <a16:creationId xmlns:a16="http://schemas.microsoft.com/office/drawing/2014/main" id="{43F9239C-7DF6-4C6C-AD6D-DBDA9D92BAD3}"/>
              </a:ext>
            </a:extLst>
          </p:cNvPr>
          <p:cNvSpPr>
            <a:spLocks noGrp="1"/>
          </p:cNvSpPr>
          <p:nvPr>
            <p:ph type="body" sz="quarter" idx="10"/>
          </p:nvPr>
        </p:nvSpPr>
        <p:spPr/>
        <p:txBody>
          <a:bodyPr/>
          <a:lstStyle/>
          <a:p>
            <a:endParaRPr lang="de-DE"/>
          </a:p>
          <a:p>
            <a:pPr marL="176213" indent="0">
              <a:buNone/>
            </a:pPr>
            <a:endParaRPr lang="de-DE"/>
          </a:p>
          <a:p>
            <a:pPr marL="176213" indent="0">
              <a:buNone/>
            </a:pPr>
            <a:endParaRPr lang="de-DE"/>
          </a:p>
        </p:txBody>
      </p:sp>
      <p:sp>
        <p:nvSpPr>
          <p:cNvPr id="12" name="Textplatzhalter 11">
            <a:extLst>
              <a:ext uri="{FF2B5EF4-FFF2-40B4-BE49-F238E27FC236}">
                <a16:creationId xmlns:a16="http://schemas.microsoft.com/office/drawing/2014/main" id="{A32AC32C-83E8-34C5-526F-1E1FC3E61BE2}"/>
              </a:ext>
            </a:extLst>
          </p:cNvPr>
          <p:cNvSpPr>
            <a:spLocks noGrp="1"/>
          </p:cNvSpPr>
          <p:nvPr>
            <p:ph type="body" sz="quarter" idx="11"/>
          </p:nvPr>
        </p:nvSpPr>
        <p:spPr/>
        <p:txBody>
          <a:bodyPr/>
          <a:lstStyle/>
          <a:p>
            <a:r>
              <a:rPr lang="de-DE"/>
              <a:t>Christiane Kellermann</a:t>
            </a:r>
          </a:p>
          <a:p>
            <a:r>
              <a:rPr lang="de-DE"/>
              <a:t>Senior-Managerin, Abteilung Volkswirtschaft</a:t>
            </a:r>
          </a:p>
          <a:p>
            <a:r>
              <a:rPr lang="de-DE"/>
              <a:t>+49 69 2556 1585</a:t>
            </a:r>
          </a:p>
          <a:p>
            <a:r>
              <a:rPr lang="de-DE"/>
              <a:t>kellermann@vci.de</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4294967295"/>
          </p:nvPr>
        </p:nvSpPr>
        <p:spPr>
          <a:xfrm>
            <a:off x="0" y="6291263"/>
            <a:ext cx="539750" cy="250825"/>
          </a:xfrm>
        </p:spPr>
        <p:txBody>
          <a:bodyPr/>
          <a:lstStyle/>
          <a:p>
            <a:fld id="{B42D4303-B7FF-7540-9F33-74BBD7018147}" type="slidenum">
              <a:rPr lang="de-DE" smtClean="0"/>
              <a:pPr/>
              <a:t>27</a:t>
            </a:fld>
            <a:endParaRPr lang="de-DE"/>
          </a:p>
        </p:txBody>
      </p:sp>
    </p:spTree>
    <p:extLst>
      <p:ext uri="{BB962C8B-B14F-4D97-AF65-F5344CB8AC3E}">
        <p14:creationId xmlns:p14="http://schemas.microsoft.com/office/powerpoint/2010/main" val="2171770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4670379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5" name="Objekt 4" hidden="1"/>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4" name="Rechteck 3"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p:cNvSpPr>
            <a:spLocks noGrp="1"/>
          </p:cNvSpPr>
          <p:nvPr>
            <p:ph type="sldNum" sz="quarter" idx="10"/>
          </p:nvPr>
        </p:nvSpPr>
        <p:spPr/>
        <p:txBody>
          <a:bodyPr/>
          <a:lstStyle/>
          <a:p>
            <a:fld id="{006DDB9D-7441-498E-B0A4-DF53F6EEAD47}" type="slidenum">
              <a:rPr lang="de-DE" smtClean="0"/>
              <a:t>3</a:t>
            </a:fld>
            <a:endParaRPr lang="de-DE"/>
          </a:p>
        </p:txBody>
      </p:sp>
      <p:sp>
        <p:nvSpPr>
          <p:cNvPr id="15" name="Inhaltsplatzhalter 14">
            <a:extLst>
              <a:ext uri="{FF2B5EF4-FFF2-40B4-BE49-F238E27FC236}">
                <a16:creationId xmlns:a16="http://schemas.microsoft.com/office/drawing/2014/main" id="{D2697465-220A-49D9-808D-3CE660A88AD8}"/>
              </a:ext>
            </a:extLst>
          </p:cNvPr>
          <p:cNvSpPr>
            <a:spLocks noGrp="1"/>
          </p:cNvSpPr>
          <p:nvPr>
            <p:ph sz="quarter" idx="42"/>
          </p:nvPr>
        </p:nvSpPr>
        <p:spPr/>
        <p:txBody>
          <a:bodyPr/>
          <a:lstStyle/>
          <a:p>
            <a:r>
              <a:rPr lang="de-DE" sz="1800" dirty="0"/>
              <a:t>Breite Produktpalette</a:t>
            </a:r>
          </a:p>
          <a:p>
            <a:r>
              <a:rPr lang="de-DE" sz="1800" dirty="0"/>
              <a:t>Umsatz: 222 Mrd. Euro, davon über 60 % im Ausland</a:t>
            </a:r>
          </a:p>
          <a:p>
            <a:r>
              <a:rPr lang="de-DE" sz="1800" dirty="0"/>
              <a:t>Rang 1 in Europa, Rang 3 weltweit</a:t>
            </a:r>
          </a:p>
          <a:p>
            <a:r>
              <a:rPr lang="de-DE" sz="1800" dirty="0"/>
              <a:t>Produktionswachstum der letzten 5 Jahre: </a:t>
            </a:r>
            <a:br>
              <a:rPr lang="de-DE" sz="1800" dirty="0"/>
            </a:br>
            <a:r>
              <a:rPr lang="de-DE" sz="1800" dirty="0"/>
              <a:t>-3,6 % pro Jahr</a:t>
            </a:r>
          </a:p>
          <a:p>
            <a:r>
              <a:rPr lang="de-DE" sz="1800" dirty="0"/>
              <a:t>480.100 Beschäftigte, höchster Wert seit 25 Jahren</a:t>
            </a:r>
          </a:p>
          <a:p>
            <a:r>
              <a:rPr lang="de-DE" sz="1800" dirty="0"/>
              <a:t>Sachanlageinvestitionen: </a:t>
            </a:r>
            <a:br>
              <a:rPr lang="de-DE" sz="1800" dirty="0"/>
            </a:br>
            <a:r>
              <a:rPr lang="de-DE" sz="1800" dirty="0"/>
              <a:t>Inland: 9,5 Mrd. Euro, Ausland: 12,7 Mrd. Euro</a:t>
            </a:r>
          </a:p>
          <a:p>
            <a:r>
              <a:rPr lang="de-DE" sz="1800" dirty="0"/>
              <a:t>FuE-Ausgaben: rund 16 Mrd. Euro</a:t>
            </a:r>
          </a:p>
          <a:p>
            <a:r>
              <a:rPr lang="de-DE" sz="1800" dirty="0"/>
              <a:t>Anteil Mittelstand (erweiterte Definition): 96 % der Betriebe, 58 Prozent der Chemiebeschäftigten (277.200 Mitarbeitern), 55 Prozent des Chemie- und Pharmaumsatzes</a:t>
            </a:r>
          </a:p>
        </p:txBody>
      </p:sp>
      <p:sp>
        <p:nvSpPr>
          <p:cNvPr id="7" name="Textplatzhalter 6">
            <a:extLst>
              <a:ext uri="{FF2B5EF4-FFF2-40B4-BE49-F238E27FC236}">
                <a16:creationId xmlns:a16="http://schemas.microsoft.com/office/drawing/2014/main" id="{504B2953-7E7E-1D50-845E-160E2CB611D6}"/>
              </a:ext>
            </a:extLst>
          </p:cNvPr>
          <p:cNvSpPr>
            <a:spLocks noGrp="1"/>
          </p:cNvSpPr>
          <p:nvPr>
            <p:ph type="body" sz="quarter" idx="40"/>
          </p:nvPr>
        </p:nvSpPr>
        <p:spPr/>
        <p:txBody>
          <a:bodyPr/>
          <a:lstStyle/>
          <a:p>
            <a:r>
              <a:rPr lang="de-DE" sz="800" dirty="0"/>
              <a:t>Quellen: Statistisches Bundesamt, VCI</a:t>
            </a:r>
          </a:p>
        </p:txBody>
      </p:sp>
      <p:sp>
        <p:nvSpPr>
          <p:cNvPr id="6" name="Textplatzhalter 5">
            <a:extLst>
              <a:ext uri="{FF2B5EF4-FFF2-40B4-BE49-F238E27FC236}">
                <a16:creationId xmlns:a16="http://schemas.microsoft.com/office/drawing/2014/main" id="{3D299D1C-3668-64AE-2FAC-D2599EE4224F}"/>
              </a:ext>
            </a:extLst>
          </p:cNvPr>
          <p:cNvSpPr>
            <a:spLocks noGrp="1"/>
          </p:cNvSpPr>
          <p:nvPr>
            <p:ph type="body" sz="quarter" idx="19"/>
          </p:nvPr>
        </p:nvSpPr>
        <p:spPr/>
        <p:txBody>
          <a:bodyPr/>
          <a:lstStyle/>
          <a:p>
            <a:r>
              <a:rPr lang="de-DE" dirty="0"/>
              <a:t>Anteil der Sparten am Produktionswert der Branche in Prozent </a:t>
            </a:r>
          </a:p>
        </p:txBody>
      </p:sp>
      <p:sp>
        <p:nvSpPr>
          <p:cNvPr id="12" name="Textplatzhalter 11">
            <a:extLst>
              <a:ext uri="{FF2B5EF4-FFF2-40B4-BE49-F238E27FC236}">
                <a16:creationId xmlns:a16="http://schemas.microsoft.com/office/drawing/2014/main" id="{DD37572B-66E5-451D-B613-52F8D1D54C60}"/>
              </a:ext>
            </a:extLst>
          </p:cNvPr>
          <p:cNvSpPr>
            <a:spLocks noGrp="1"/>
          </p:cNvSpPr>
          <p:nvPr>
            <p:ph type="body" sz="quarter" idx="13"/>
          </p:nvPr>
        </p:nvSpPr>
        <p:spPr/>
        <p:txBody>
          <a:bodyPr/>
          <a:lstStyle/>
          <a:p>
            <a:r>
              <a:rPr lang="de-DE" dirty="0"/>
              <a:t>PRODUKTPALETTE</a:t>
            </a:r>
          </a:p>
        </p:txBody>
      </p:sp>
      <p:sp>
        <p:nvSpPr>
          <p:cNvPr id="2" name="Titel 1"/>
          <p:cNvSpPr>
            <a:spLocks noGrp="1"/>
          </p:cNvSpPr>
          <p:nvPr>
            <p:ph type="title"/>
          </p:nvPr>
        </p:nvSpPr>
        <p:spPr>
          <a:noFill/>
        </p:spPr>
        <p:txBody>
          <a:bodyPr vert="horz"/>
          <a:lstStyle/>
          <a:p>
            <a:r>
              <a:rPr lang="de-DE" dirty="0"/>
              <a:t>Die Branche im Überblick – Kennzahlen 2024</a:t>
            </a:r>
          </a:p>
        </p:txBody>
      </p:sp>
      <p:graphicFrame>
        <p:nvGraphicFramePr>
          <p:cNvPr id="14" name="Diagrammplatzhalter 15">
            <a:extLst>
              <a:ext uri="{FF2B5EF4-FFF2-40B4-BE49-F238E27FC236}">
                <a16:creationId xmlns:a16="http://schemas.microsoft.com/office/drawing/2014/main" id="{00000000-0008-0000-0100-000006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42979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BF5A043B-C44F-48BC-81CB-FC838AD3F260}"/>
              </a:ext>
            </a:extLst>
          </p:cNvPr>
          <p:cNvGraphicFramePr>
            <a:graphicFrameLocks noChangeAspect="1"/>
          </p:cNvGraphicFramePr>
          <p:nvPr>
            <p:custDataLst>
              <p:tags r:id="rId1"/>
            </p:custDataLst>
            <p:extLst>
              <p:ext uri="{D42A27DB-BD31-4B8C-83A1-F6EECF244321}">
                <p14:modId xmlns:p14="http://schemas.microsoft.com/office/powerpoint/2010/main" val="4084645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8" name="Objekt 17" hidden="1">
                        <a:extLst>
                          <a:ext uri="{FF2B5EF4-FFF2-40B4-BE49-F238E27FC236}">
                            <a16:creationId xmlns:a16="http://schemas.microsoft.com/office/drawing/2014/main" id="{BF5A043B-C44F-48BC-81CB-FC838AD3F26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82792376-7D43-4105-9B14-8CA2FF327991}"/>
              </a:ext>
            </a:extLst>
          </p:cNvPr>
          <p:cNvSpPr>
            <a:spLocks noGrp="1"/>
          </p:cNvSpPr>
          <p:nvPr>
            <p:ph type="sldNum" sz="quarter" idx="10"/>
          </p:nvPr>
        </p:nvSpPr>
        <p:spPr/>
        <p:txBody>
          <a:bodyPr/>
          <a:lstStyle/>
          <a:p>
            <a:fld id="{02CEFE82-39F2-4F47-8A0C-D5AB3496FA5C}" type="slidenum">
              <a:rPr lang="de-DE" smtClean="0"/>
              <a:pPr/>
              <a:t>4</a:t>
            </a:fld>
            <a:endParaRPr lang="de-DE" dirty="0"/>
          </a:p>
        </p:txBody>
      </p:sp>
      <p:sp>
        <p:nvSpPr>
          <p:cNvPr id="6" name="Textplatzhalter 5">
            <a:extLst>
              <a:ext uri="{FF2B5EF4-FFF2-40B4-BE49-F238E27FC236}">
                <a16:creationId xmlns:a16="http://schemas.microsoft.com/office/drawing/2014/main" id="{9DBFBC56-8514-49D7-9797-6B01E8BF64F2}"/>
              </a:ext>
            </a:extLst>
          </p:cNvPr>
          <p:cNvSpPr>
            <a:spLocks noGrp="1"/>
          </p:cNvSpPr>
          <p:nvPr>
            <p:ph sz="quarter" idx="12"/>
          </p:nvPr>
        </p:nvSpPr>
        <p:spPr>
          <a:xfrm>
            <a:off x="550863" y="4352576"/>
            <a:ext cx="11161712" cy="1597374"/>
          </a:xfrm>
          <a:noFill/>
        </p:spPr>
        <p:txBody>
          <a:bodyPr/>
          <a:lstStyle/>
          <a:p>
            <a:r>
              <a:rPr lang="de-DE" sz="1800" b="1" dirty="0">
                <a:solidFill>
                  <a:schemeClr val="tx2"/>
                </a:solidFill>
              </a:rPr>
              <a:t>Die Branche trägt direkt rund 2 % zur Wertschöpfung Deutschlands bei. </a:t>
            </a:r>
          </a:p>
          <a:p>
            <a:r>
              <a:rPr lang="de-DE" sz="1800" b="1" dirty="0">
                <a:solidFill>
                  <a:schemeClr val="tx2"/>
                </a:solidFill>
              </a:rPr>
              <a:t>Jeder Arbeitsplatz </a:t>
            </a:r>
            <a:r>
              <a:rPr lang="de-DE" sz="1800" dirty="0">
                <a:solidFill>
                  <a:schemeClr val="tx2"/>
                </a:solidFill>
              </a:rPr>
              <a:t>in den Unternehmen der Branche </a:t>
            </a:r>
            <a:r>
              <a:rPr lang="de-DE" sz="1800" b="1" dirty="0">
                <a:solidFill>
                  <a:schemeClr val="tx2"/>
                </a:solidFill>
              </a:rPr>
              <a:t>führt zu rund 2 weiteren Arbeitsplätzen </a:t>
            </a:r>
            <a:r>
              <a:rPr lang="de-DE" sz="1800" dirty="0">
                <a:solidFill>
                  <a:schemeClr val="tx2"/>
                </a:solidFill>
              </a:rPr>
              <a:t>in der deutschen Wirtschaft. 2020 waren dies rund 900.000 Menschen.</a:t>
            </a:r>
          </a:p>
          <a:p>
            <a:r>
              <a:rPr lang="de-DE" sz="1800" b="1" dirty="0">
                <a:solidFill>
                  <a:schemeClr val="tx2"/>
                </a:solidFill>
              </a:rPr>
              <a:t>Jeder Euro direkte Wertschöpfung</a:t>
            </a:r>
            <a:r>
              <a:rPr lang="de-DE" sz="1800" dirty="0">
                <a:solidFill>
                  <a:schemeClr val="tx2"/>
                </a:solidFill>
              </a:rPr>
              <a:t>, der von Unternehmen der Branche erwirtschaftet wird, </a:t>
            </a:r>
            <a:r>
              <a:rPr lang="de-DE" sz="1800" b="1" dirty="0">
                <a:solidFill>
                  <a:schemeClr val="tx2"/>
                </a:solidFill>
              </a:rPr>
              <a:t>stößt weitere 0,8 Euro zusätzliche Wertschöpfung </a:t>
            </a:r>
            <a:r>
              <a:rPr lang="de-DE" sz="1800" dirty="0">
                <a:solidFill>
                  <a:schemeClr val="tx2"/>
                </a:solidFill>
              </a:rPr>
              <a:t>in der deutschen Wirtschaft an. 2020 waren dies rund 48 Mrd. Euro.</a:t>
            </a:r>
          </a:p>
        </p:txBody>
      </p:sp>
      <p:sp>
        <p:nvSpPr>
          <p:cNvPr id="4" name="Titel 3">
            <a:extLst>
              <a:ext uri="{FF2B5EF4-FFF2-40B4-BE49-F238E27FC236}">
                <a16:creationId xmlns:a16="http://schemas.microsoft.com/office/drawing/2014/main" id="{496F9AD7-72CC-4AE3-A110-BB33D4483E30}"/>
              </a:ext>
            </a:extLst>
          </p:cNvPr>
          <p:cNvSpPr>
            <a:spLocks noGrp="1"/>
          </p:cNvSpPr>
          <p:nvPr>
            <p:ph type="title"/>
          </p:nvPr>
        </p:nvSpPr>
        <p:spPr/>
        <p:txBody>
          <a:bodyPr vert="horz"/>
          <a:lstStyle/>
          <a:p>
            <a:r>
              <a:rPr lang="de-DE" dirty="0"/>
              <a:t>Große Bedeutung für die Gesamtwirtschaft</a:t>
            </a:r>
          </a:p>
        </p:txBody>
      </p:sp>
      <p:sp>
        <p:nvSpPr>
          <p:cNvPr id="10" name="Rechteck 9">
            <a:extLst>
              <a:ext uri="{FF2B5EF4-FFF2-40B4-BE49-F238E27FC236}">
                <a16:creationId xmlns:a16="http://schemas.microsoft.com/office/drawing/2014/main" id="{195B555E-310F-4659-9C73-70C80B3F088A}"/>
              </a:ext>
            </a:extLst>
          </p:cNvPr>
          <p:cNvSpPr/>
          <p:nvPr/>
        </p:nvSpPr>
        <p:spPr>
          <a:xfrm>
            <a:off x="517446" y="1073392"/>
            <a:ext cx="3346306" cy="5500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Indirekte Effekte</a:t>
            </a:r>
          </a:p>
        </p:txBody>
      </p:sp>
      <p:sp>
        <p:nvSpPr>
          <p:cNvPr id="11" name="Rechteck 10">
            <a:extLst>
              <a:ext uri="{FF2B5EF4-FFF2-40B4-BE49-F238E27FC236}">
                <a16:creationId xmlns:a16="http://schemas.microsoft.com/office/drawing/2014/main" id="{3740D4D0-778B-44A4-A43E-8B91C875815C}"/>
              </a:ext>
            </a:extLst>
          </p:cNvPr>
          <p:cNvSpPr/>
          <p:nvPr/>
        </p:nvSpPr>
        <p:spPr>
          <a:xfrm>
            <a:off x="4422847" y="1069258"/>
            <a:ext cx="3346306" cy="550049"/>
          </a:xfrm>
          <a:prstGeom prst="rect">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Direkte Effekte</a:t>
            </a:r>
          </a:p>
        </p:txBody>
      </p:sp>
      <p:sp>
        <p:nvSpPr>
          <p:cNvPr id="12" name="Rechteck 11">
            <a:extLst>
              <a:ext uri="{FF2B5EF4-FFF2-40B4-BE49-F238E27FC236}">
                <a16:creationId xmlns:a16="http://schemas.microsoft.com/office/drawing/2014/main" id="{00F82845-0503-420C-B169-61EE8C4F6DA9}"/>
              </a:ext>
            </a:extLst>
          </p:cNvPr>
          <p:cNvSpPr/>
          <p:nvPr/>
        </p:nvSpPr>
        <p:spPr>
          <a:xfrm>
            <a:off x="8323619" y="1079984"/>
            <a:ext cx="3346306" cy="5500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Induzierte Effekte</a:t>
            </a:r>
          </a:p>
        </p:txBody>
      </p:sp>
      <p:sp>
        <p:nvSpPr>
          <p:cNvPr id="13" name="Rechteck 12">
            <a:extLst>
              <a:ext uri="{FF2B5EF4-FFF2-40B4-BE49-F238E27FC236}">
                <a16:creationId xmlns:a16="http://schemas.microsoft.com/office/drawing/2014/main" id="{E10EB764-DD3C-44CB-A6EF-1F281B57BC99}"/>
              </a:ext>
            </a:extLst>
          </p:cNvPr>
          <p:cNvSpPr/>
          <p:nvPr/>
        </p:nvSpPr>
        <p:spPr>
          <a:xfrm>
            <a:off x="522074" y="1697518"/>
            <a:ext cx="3346306" cy="17356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Durch Nachfrage der Chemie- und Pharmaunternehmen nach Materialien, Dienstleistungen etc. in anderen Branchen entsteht dort Beschäftigung und  Wertschöpfung.</a:t>
            </a:r>
          </a:p>
        </p:txBody>
      </p:sp>
      <p:sp>
        <p:nvSpPr>
          <p:cNvPr id="14" name="Rechteck 13">
            <a:extLst>
              <a:ext uri="{FF2B5EF4-FFF2-40B4-BE49-F238E27FC236}">
                <a16:creationId xmlns:a16="http://schemas.microsoft.com/office/drawing/2014/main" id="{89D213DB-288D-4C43-A729-709357CF348D}"/>
              </a:ext>
            </a:extLst>
          </p:cNvPr>
          <p:cNvSpPr/>
          <p:nvPr/>
        </p:nvSpPr>
        <p:spPr>
          <a:xfrm>
            <a:off x="4422847" y="1693384"/>
            <a:ext cx="3346306" cy="1735616"/>
          </a:xfrm>
          <a:prstGeom prst="rect">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Beschäftigte und Wertschöpfung der Branche (2020):</a:t>
            </a:r>
          </a:p>
          <a:p>
            <a:pPr algn="ctr"/>
            <a:r>
              <a:rPr lang="de-DE" dirty="0"/>
              <a:t>464.400 Beschäftigte</a:t>
            </a:r>
            <a:br>
              <a:rPr lang="de-DE" dirty="0"/>
            </a:br>
            <a:r>
              <a:rPr lang="de-DE" dirty="0"/>
              <a:t>60 Mrd. Wertschöpfung</a:t>
            </a:r>
          </a:p>
        </p:txBody>
      </p:sp>
      <p:sp>
        <p:nvSpPr>
          <p:cNvPr id="15" name="Rechteck 14">
            <a:extLst>
              <a:ext uri="{FF2B5EF4-FFF2-40B4-BE49-F238E27FC236}">
                <a16:creationId xmlns:a16="http://schemas.microsoft.com/office/drawing/2014/main" id="{9C12120A-7375-44EF-BB5D-CA273CA33058}"/>
              </a:ext>
            </a:extLst>
          </p:cNvPr>
          <p:cNvSpPr/>
          <p:nvPr/>
        </p:nvSpPr>
        <p:spPr>
          <a:xfrm>
            <a:off x="8323619" y="1704110"/>
            <a:ext cx="3346306" cy="17356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Durch Ausgaben und Konsum der in der Branche beschäftigten Menschen entsteht Beschäftigung und Wertschöpfung in anderen Branchen.</a:t>
            </a:r>
          </a:p>
        </p:txBody>
      </p:sp>
      <p:sp>
        <p:nvSpPr>
          <p:cNvPr id="16" name="Rechteck 15">
            <a:extLst>
              <a:ext uri="{FF2B5EF4-FFF2-40B4-BE49-F238E27FC236}">
                <a16:creationId xmlns:a16="http://schemas.microsoft.com/office/drawing/2014/main" id="{C5E93F4D-4CEC-4E58-9CB5-7A3BDC2CEC23}"/>
              </a:ext>
            </a:extLst>
          </p:cNvPr>
          <p:cNvSpPr/>
          <p:nvPr/>
        </p:nvSpPr>
        <p:spPr>
          <a:xfrm>
            <a:off x="553247" y="3772932"/>
            <a:ext cx="11147850" cy="416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Ökonomischer Gesamteffekt (Berechnung für 2020)</a:t>
            </a:r>
          </a:p>
        </p:txBody>
      </p:sp>
      <p:sp>
        <p:nvSpPr>
          <p:cNvPr id="25" name="Pfeil: nach rechts 24">
            <a:extLst>
              <a:ext uri="{FF2B5EF4-FFF2-40B4-BE49-F238E27FC236}">
                <a16:creationId xmlns:a16="http://schemas.microsoft.com/office/drawing/2014/main" id="{6B0B803D-01D8-4423-BAB6-1DFE1E3AFC88}"/>
              </a:ext>
            </a:extLst>
          </p:cNvPr>
          <p:cNvSpPr/>
          <p:nvPr/>
        </p:nvSpPr>
        <p:spPr>
          <a:xfrm>
            <a:off x="7789935" y="2337954"/>
            <a:ext cx="523294" cy="34614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Pfeil: nach unten 25">
            <a:extLst>
              <a:ext uri="{FF2B5EF4-FFF2-40B4-BE49-F238E27FC236}">
                <a16:creationId xmlns:a16="http://schemas.microsoft.com/office/drawing/2014/main" id="{2073CB0F-7042-49A6-BA37-20562E900914}"/>
              </a:ext>
            </a:extLst>
          </p:cNvPr>
          <p:cNvSpPr/>
          <p:nvPr/>
        </p:nvSpPr>
        <p:spPr>
          <a:xfrm>
            <a:off x="2078182" y="3449621"/>
            <a:ext cx="484632" cy="32661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Pfeil: nach unten 26">
            <a:extLst>
              <a:ext uri="{FF2B5EF4-FFF2-40B4-BE49-F238E27FC236}">
                <a16:creationId xmlns:a16="http://schemas.microsoft.com/office/drawing/2014/main" id="{C5F374E9-4C6B-4739-AA1E-AAA11A4BBF23}"/>
              </a:ext>
            </a:extLst>
          </p:cNvPr>
          <p:cNvSpPr/>
          <p:nvPr/>
        </p:nvSpPr>
        <p:spPr>
          <a:xfrm>
            <a:off x="5853684" y="3452250"/>
            <a:ext cx="484632" cy="32661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27">
            <a:extLst>
              <a:ext uri="{FF2B5EF4-FFF2-40B4-BE49-F238E27FC236}">
                <a16:creationId xmlns:a16="http://schemas.microsoft.com/office/drawing/2014/main" id="{AB9F6AEF-562F-4B58-A493-0787545EEC55}"/>
              </a:ext>
            </a:extLst>
          </p:cNvPr>
          <p:cNvSpPr/>
          <p:nvPr/>
        </p:nvSpPr>
        <p:spPr>
          <a:xfrm>
            <a:off x="9754456" y="3456512"/>
            <a:ext cx="484632" cy="32661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Pfeil: nach rechts 28">
            <a:extLst>
              <a:ext uri="{FF2B5EF4-FFF2-40B4-BE49-F238E27FC236}">
                <a16:creationId xmlns:a16="http://schemas.microsoft.com/office/drawing/2014/main" id="{826E6BA3-CB75-4442-9EF1-53E7D5B4F57E}"/>
              </a:ext>
            </a:extLst>
          </p:cNvPr>
          <p:cNvSpPr/>
          <p:nvPr/>
        </p:nvSpPr>
        <p:spPr>
          <a:xfrm rot="10800000">
            <a:off x="3878770" y="2293602"/>
            <a:ext cx="523294" cy="34614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platzhalter 11">
            <a:extLst>
              <a:ext uri="{FF2B5EF4-FFF2-40B4-BE49-F238E27FC236}">
                <a16:creationId xmlns:a16="http://schemas.microsoft.com/office/drawing/2014/main" id="{01AE5149-085D-45A6-ABB5-80E80E720477}"/>
              </a:ext>
            </a:extLst>
          </p:cNvPr>
          <p:cNvSpPr txBox="1">
            <a:spLocks/>
          </p:cNvSpPr>
          <p:nvPr/>
        </p:nvSpPr>
        <p:spPr>
          <a:xfrm>
            <a:off x="706870" y="6213299"/>
            <a:ext cx="5376543" cy="125180"/>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IW Köln, VCI</a:t>
            </a:r>
          </a:p>
          <a:p>
            <a:endParaRPr lang="de-DE" dirty="0"/>
          </a:p>
        </p:txBody>
      </p:sp>
    </p:spTree>
    <p:extLst>
      <p:ext uri="{BB962C8B-B14F-4D97-AF65-F5344CB8AC3E}">
        <p14:creationId xmlns:p14="http://schemas.microsoft.com/office/powerpoint/2010/main" val="1761575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1331036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Foliennummernplatzhalter 18"/>
          <p:cNvSpPr>
            <a:spLocks noGrp="1"/>
          </p:cNvSpPr>
          <p:nvPr>
            <p:ph type="sldNum" sz="quarter" idx="10"/>
          </p:nvPr>
        </p:nvSpPr>
        <p:spPr/>
        <p:txBody>
          <a:bodyPr/>
          <a:lstStyle/>
          <a:p>
            <a:fld id="{02CEFE82-39F2-4F47-8A0C-D5AB3496FA5C}" type="slidenum">
              <a:rPr lang="de-DE" smtClean="0"/>
              <a:pPr/>
              <a:t>5</a:t>
            </a:fld>
            <a:endParaRPr lang="de-DE" dirty="0"/>
          </a:p>
        </p:txBody>
      </p:sp>
      <p:sp>
        <p:nvSpPr>
          <p:cNvPr id="23" name="Inhaltsplatzhalter 22"/>
          <p:cNvSpPr>
            <a:spLocks noGrp="1"/>
          </p:cNvSpPr>
          <p:nvPr>
            <p:ph type="body" sz="quarter" idx="43"/>
          </p:nvPr>
        </p:nvSpPr>
        <p:spPr/>
        <p:txBody>
          <a:bodyPr/>
          <a:lstStyle/>
          <a:p>
            <a:r>
              <a:rPr lang="de-DE" sz="1800" dirty="0"/>
              <a:t>Die Branche ist ist kapital-, forschungs- und energieintensiv, sowie exportorientiert</a:t>
            </a:r>
          </a:p>
          <a:p>
            <a:r>
              <a:rPr lang="de-DE" sz="1800" dirty="0"/>
              <a:t>Sie erwirtschaftete 2024 rund 10 Prozent des Umsatzes im Verarbeitenden Gewerbe. Die Anteile der Investitionen, von Forschung &amp; Entwicklung, des Energiebedarfs sowie für Ex- und Importe an der Industrie sind deutlich höher.</a:t>
            </a:r>
          </a:p>
          <a:p>
            <a:endParaRPr lang="de-DE" sz="1800"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p:txBody>
          <a:bodyPr/>
          <a:lstStyle/>
          <a:p>
            <a:r>
              <a:rPr lang="de-DE" dirty="0"/>
              <a:t>Quellen: Destatis, Stifterverband, VCI</a:t>
            </a:r>
          </a:p>
          <a:p>
            <a:endParaRPr lang="de-DE" dirty="0"/>
          </a:p>
        </p:txBody>
      </p:sp>
      <p:sp>
        <p:nvSpPr>
          <p:cNvPr id="4" name="Textplatzhalter 3"/>
          <p:cNvSpPr>
            <a:spLocks noGrp="1"/>
          </p:cNvSpPr>
          <p:nvPr>
            <p:ph type="body" sz="quarter" idx="19"/>
          </p:nvPr>
        </p:nvSpPr>
        <p:spPr/>
        <p:txBody>
          <a:bodyPr/>
          <a:lstStyle/>
          <a:p>
            <a:r>
              <a:rPr lang="de-DE" dirty="0"/>
              <a:t>Anteile der Branche am Verarbeitenden Gewerbe, 2024</a:t>
            </a:r>
          </a:p>
        </p:txBody>
      </p:sp>
      <p:sp>
        <p:nvSpPr>
          <p:cNvPr id="3" name="Textplatzhalter 2"/>
          <p:cNvSpPr>
            <a:spLocks noGrp="1"/>
          </p:cNvSpPr>
          <p:nvPr>
            <p:ph type="body" sz="quarter" idx="13"/>
          </p:nvPr>
        </p:nvSpPr>
        <p:spPr/>
        <p:txBody>
          <a:bodyPr/>
          <a:lstStyle/>
          <a:p>
            <a:r>
              <a:rPr lang="de-DE" dirty="0"/>
              <a:t>Kennzahlen im Überblick</a:t>
            </a:r>
          </a:p>
        </p:txBody>
      </p:sp>
      <p:sp>
        <p:nvSpPr>
          <p:cNvPr id="2" name="Titel 1"/>
          <p:cNvSpPr>
            <a:spLocks noGrp="1"/>
          </p:cNvSpPr>
          <p:nvPr>
            <p:ph type="title"/>
          </p:nvPr>
        </p:nvSpPr>
        <p:spPr>
          <a:noFill/>
        </p:spPr>
        <p:txBody>
          <a:bodyPr vert="horz"/>
          <a:lstStyle/>
          <a:p>
            <a:r>
              <a:rPr lang="de-DE" dirty="0"/>
              <a:t>Kern des Industrielands Deutschland</a:t>
            </a:r>
            <a:endParaRPr lang="de-DE" b="0" dirty="0"/>
          </a:p>
        </p:txBody>
      </p:sp>
      <p:graphicFrame>
        <p:nvGraphicFramePr>
          <p:cNvPr id="14" name="Diagrammplatzhalter 13">
            <a:extLst>
              <a:ext uri="{FF2B5EF4-FFF2-40B4-BE49-F238E27FC236}">
                <a16:creationId xmlns:a16="http://schemas.microsoft.com/office/drawing/2014/main" id="{00000000-0008-0000-0200-000003000000}"/>
              </a:ext>
            </a:extLst>
          </p:cNvPr>
          <p:cNvGraphicFramePr>
            <a:graphicFrameLocks noGrp="1"/>
          </p:cNvGraphicFramePr>
          <p:nvPr>
            <p:ph type="chart" sz="quarter" idx="18"/>
            <p:extLst>
              <p:ext uri="{D42A27DB-BD31-4B8C-83A1-F6EECF244321}">
                <p14:modId xmlns:p14="http://schemas.microsoft.com/office/powerpoint/2010/main" val="326111217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47412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26834045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Foliennummernplatzhalter 18"/>
          <p:cNvSpPr>
            <a:spLocks noGrp="1"/>
          </p:cNvSpPr>
          <p:nvPr>
            <p:ph type="sldNum" sz="quarter" idx="10"/>
          </p:nvPr>
        </p:nvSpPr>
        <p:spPr/>
        <p:txBody>
          <a:bodyPr/>
          <a:lstStyle/>
          <a:p>
            <a:fld id="{02CEFE82-39F2-4F47-8A0C-D5AB3496FA5C}" type="slidenum">
              <a:rPr lang="de-DE" smtClean="0"/>
              <a:pPr/>
              <a:t>6</a:t>
            </a:fld>
            <a:endParaRPr lang="de-DE" dirty="0"/>
          </a:p>
        </p:txBody>
      </p:sp>
      <p:sp>
        <p:nvSpPr>
          <p:cNvPr id="23" name="Inhaltsplatzhalter 22"/>
          <p:cNvSpPr>
            <a:spLocks noGrp="1"/>
          </p:cNvSpPr>
          <p:nvPr>
            <p:ph sz="quarter" idx="42"/>
          </p:nvPr>
        </p:nvSpPr>
        <p:spPr/>
        <p:txBody>
          <a:bodyPr/>
          <a:lstStyle/>
          <a:p>
            <a:r>
              <a:rPr lang="de-DE" dirty="0"/>
              <a:t>Die deutsche Chemie- und Pharmaindustrie erwirtschaftete 2024 fast 10 Prozent des Umsatzes im Verarbeitenden Gewerbe.</a:t>
            </a:r>
          </a:p>
          <a:p>
            <a:r>
              <a:rPr lang="de-DE" dirty="0"/>
              <a:t>Damit zählt sie zu den größten Branchen des Verarbeitenden Gewerbes.</a:t>
            </a:r>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p:txBody>
          <a:bodyPr/>
          <a:lstStyle/>
          <a:p>
            <a:r>
              <a:rPr lang="de-DE" dirty="0"/>
              <a:t>Quellen: Destatis, VCI</a:t>
            </a:r>
          </a:p>
          <a:p>
            <a:endParaRPr lang="de-DE" dirty="0"/>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dirty="0"/>
              <a:t>Anteil am Umsatz des Verarbeitenden Gewerbes </a:t>
            </a:r>
          </a:p>
        </p:txBody>
      </p:sp>
      <p:sp>
        <p:nvSpPr>
          <p:cNvPr id="2" name="Titel 1"/>
          <p:cNvSpPr>
            <a:spLocks noGrp="1"/>
          </p:cNvSpPr>
          <p:nvPr>
            <p:ph type="title"/>
          </p:nvPr>
        </p:nvSpPr>
        <p:spPr>
          <a:noFill/>
        </p:spPr>
        <p:txBody>
          <a:bodyPr vert="horz"/>
          <a:lstStyle/>
          <a:p>
            <a:r>
              <a:rPr lang="de-DE" dirty="0"/>
              <a:t>Die Branche ist eine der größten Industriebranchen</a:t>
            </a:r>
            <a:endParaRPr lang="de-DE" b="0" dirty="0"/>
          </a:p>
        </p:txBody>
      </p:sp>
      <p:graphicFrame>
        <p:nvGraphicFramePr>
          <p:cNvPr id="22" name="Diagrammplatzhalter 21">
            <a:extLst>
              <a:ext uri="{FF2B5EF4-FFF2-40B4-BE49-F238E27FC236}">
                <a16:creationId xmlns:a16="http://schemas.microsoft.com/office/drawing/2014/main" id="{B8697198-4F50-ECCE-D65A-E070F2FEE365}"/>
              </a:ext>
            </a:extLst>
          </p:cNvPr>
          <p:cNvGraphicFramePr>
            <a:graphicFrameLocks noGrp="1"/>
          </p:cNvGraphicFramePr>
          <p:nvPr>
            <p:ph type="chart" sz="quarter" idx="18"/>
            <p:extLst>
              <p:ext uri="{D42A27DB-BD31-4B8C-83A1-F6EECF244321}">
                <p14:modId xmlns:p14="http://schemas.microsoft.com/office/powerpoint/2010/main" val="29343117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44656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D48935C8-8393-30E6-5585-C02C806FCD31}"/>
              </a:ext>
            </a:extLst>
          </p:cNvPr>
          <p:cNvGraphicFramePr>
            <a:graphicFrameLocks noChangeAspect="1"/>
          </p:cNvGraphicFramePr>
          <p:nvPr>
            <p:custDataLst>
              <p:tags r:id="rId1"/>
            </p:custDataLst>
            <p:extLst>
              <p:ext uri="{D42A27DB-BD31-4B8C-83A1-F6EECF244321}">
                <p14:modId xmlns:p14="http://schemas.microsoft.com/office/powerpoint/2010/main" val="40479711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3" name="Objekt 12" hidden="1">
                        <a:extLst>
                          <a:ext uri="{FF2B5EF4-FFF2-40B4-BE49-F238E27FC236}">
                            <a16:creationId xmlns:a16="http://schemas.microsoft.com/office/drawing/2014/main" id="{D48935C8-8393-30E6-5585-C02C806FCD3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7</a:t>
            </a:fld>
            <a:endParaRPr lang="de-DE" dirty="0"/>
          </a:p>
        </p:txBody>
      </p:sp>
      <p:sp>
        <p:nvSpPr>
          <p:cNvPr id="16" name="Inhaltsplatzhalter 15"/>
          <p:cNvSpPr>
            <a:spLocks noGrp="1"/>
          </p:cNvSpPr>
          <p:nvPr>
            <p:ph sz="quarter" idx="42"/>
          </p:nvPr>
        </p:nvSpPr>
        <p:spPr/>
        <p:txBody>
          <a:bodyPr/>
          <a:lstStyle/>
          <a:p>
            <a:r>
              <a:rPr lang="de-DE" sz="1800" dirty="0"/>
              <a:t>Nahezu alle Betriebe der Chemie- und Pharmaindustrie zählen zum Mittelstand.</a:t>
            </a:r>
          </a:p>
          <a:p>
            <a:r>
              <a:rPr lang="de-DE" sz="1800" dirty="0"/>
              <a:t>2024 waren dies rund 2.000 Betriebe. </a:t>
            </a:r>
          </a:p>
          <a:p>
            <a:r>
              <a:rPr lang="de-DE" sz="1800" dirty="0"/>
              <a:t>Mit 277.200 Mitarbeitern beschäftigen sie 58 Prozent der Beschäftigten der Branche.</a:t>
            </a:r>
          </a:p>
          <a:p>
            <a:r>
              <a:rPr lang="de-DE" sz="1800" dirty="0"/>
              <a:t>Der Mittelstand erwirtschaftet 55 Prozent des Chemie- und Pharmaumsatzes. Zuletzt waren dies 122 Milliarden Euro.</a:t>
            </a:r>
          </a:p>
          <a:p>
            <a:r>
              <a:rPr lang="de-DE" sz="1800" dirty="0"/>
              <a:t>Die Herstellung von Grundchemikalien ist eine Domäne der Großunternehmen. Der Mittelstand verarbeitet diese Produkte dann meist anwendungsorientiert zu Fein- und Spezialchemikalien, zu Polymeren und Konsumchemikalien.</a:t>
            </a:r>
          </a:p>
          <a:p>
            <a:endParaRPr lang="de-DE" sz="1800" dirty="0"/>
          </a:p>
          <a:p>
            <a:endParaRPr lang="de-DE" sz="1800" dirty="0"/>
          </a:p>
          <a:p>
            <a:endParaRPr lang="de-DE" sz="1800" dirty="0"/>
          </a:p>
        </p:txBody>
      </p:sp>
      <p:sp>
        <p:nvSpPr>
          <p:cNvPr id="6" name="Textplatzhalter 5">
            <a:extLst>
              <a:ext uri="{FF2B5EF4-FFF2-40B4-BE49-F238E27FC236}">
                <a16:creationId xmlns:a16="http://schemas.microsoft.com/office/drawing/2014/main" id="{E4DA1CC9-A8C3-42CD-B2F0-5058D1E6B4A8}"/>
              </a:ext>
            </a:extLst>
          </p:cNvPr>
          <p:cNvSpPr>
            <a:spLocks noGrp="1"/>
          </p:cNvSpPr>
          <p:nvPr>
            <p:ph type="body" sz="quarter" idx="40"/>
          </p:nvPr>
        </p:nvSpPr>
        <p:spPr/>
        <p:txBody>
          <a:bodyPr/>
          <a:lstStyle/>
          <a:p>
            <a:r>
              <a:rPr lang="de-DE" dirty="0"/>
              <a:t>Quellen: Destatis, VCI</a:t>
            </a:r>
          </a:p>
          <a:p>
            <a:endParaRPr lang="de-DE" dirty="0"/>
          </a:p>
        </p:txBody>
      </p:sp>
      <p:sp>
        <p:nvSpPr>
          <p:cNvPr id="4" name="Textplatzhalter 3"/>
          <p:cNvSpPr>
            <a:spLocks noGrp="1"/>
          </p:cNvSpPr>
          <p:nvPr>
            <p:ph type="body" sz="quarter" idx="19"/>
          </p:nvPr>
        </p:nvSpPr>
        <p:spPr/>
        <p:txBody>
          <a:bodyPr/>
          <a:lstStyle/>
          <a:p>
            <a:r>
              <a:rPr lang="de-DE" dirty="0"/>
              <a:t>Anzahl der Betriebe, Beschäftigte und Umsatz nach Größenklassen, 2024, Anteile in Prozent</a:t>
            </a:r>
          </a:p>
        </p:txBody>
      </p:sp>
      <p:sp>
        <p:nvSpPr>
          <p:cNvPr id="3" name="Textplatzhalter 2"/>
          <p:cNvSpPr>
            <a:spLocks noGrp="1"/>
          </p:cNvSpPr>
          <p:nvPr>
            <p:ph type="body" sz="quarter" idx="13"/>
          </p:nvPr>
        </p:nvSpPr>
        <p:spPr/>
        <p:txBody>
          <a:bodyPr/>
          <a:lstStyle/>
          <a:p>
            <a:r>
              <a:rPr lang="de-DE" dirty="0"/>
              <a:t>Größenstruktur der chemisch-pharmazeutischen Industrie	</a:t>
            </a:r>
          </a:p>
        </p:txBody>
      </p:sp>
      <p:sp>
        <p:nvSpPr>
          <p:cNvPr id="2" name="Titel 1"/>
          <p:cNvSpPr>
            <a:spLocks noGrp="1"/>
          </p:cNvSpPr>
          <p:nvPr>
            <p:ph type="title"/>
          </p:nvPr>
        </p:nvSpPr>
        <p:spPr>
          <a:noFill/>
        </p:spPr>
        <p:txBody>
          <a:bodyPr vert="horz"/>
          <a:lstStyle/>
          <a:p>
            <a:r>
              <a:rPr lang="de-DE" dirty="0"/>
              <a:t>Die Branche ist stark mittelständisch geprägt</a:t>
            </a:r>
          </a:p>
        </p:txBody>
      </p:sp>
      <p:graphicFrame>
        <p:nvGraphicFramePr>
          <p:cNvPr id="10" name="Diagrammplatzhalter 9">
            <a:extLst>
              <a:ext uri="{FF2B5EF4-FFF2-40B4-BE49-F238E27FC236}">
                <a16:creationId xmlns:a16="http://schemas.microsoft.com/office/drawing/2014/main" id="{E64C68E1-BCA3-4C2B-807E-8E29BBC429D7}"/>
              </a:ext>
            </a:extLst>
          </p:cNvPr>
          <p:cNvGraphicFramePr>
            <a:graphicFrameLocks noGrp="1"/>
          </p:cNvGraphicFramePr>
          <p:nvPr>
            <p:ph type="chart" sz="quarter" idx="18"/>
            <p:extLst>
              <p:ext uri="{D42A27DB-BD31-4B8C-83A1-F6EECF244321}">
                <p14:modId xmlns:p14="http://schemas.microsoft.com/office/powerpoint/2010/main" val="1129856338"/>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020727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E78BCE73-048D-41BB-87F4-A404131C8683}"/>
              </a:ext>
            </a:extLst>
          </p:cNvPr>
          <p:cNvGraphicFramePr>
            <a:graphicFrameLocks noChangeAspect="1"/>
          </p:cNvGraphicFramePr>
          <p:nvPr>
            <p:custDataLst>
              <p:tags r:id="rId1"/>
            </p:custDataLst>
            <p:extLst>
              <p:ext uri="{D42A27DB-BD31-4B8C-83A1-F6EECF244321}">
                <p14:modId xmlns:p14="http://schemas.microsoft.com/office/powerpoint/2010/main" val="160309220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73" imgH="473" progId="TCLayout.ActiveDocument.1">
                  <p:embed/>
                </p:oleObj>
              </mc:Choice>
              <mc:Fallback>
                <p:oleObj name="think-cell Folie" r:id="rId4" imgW="473" imgH="473" progId="TCLayout.ActiveDocument.1">
                  <p:embed/>
                  <p:pic>
                    <p:nvPicPr>
                      <p:cNvPr id="11" name="Objekt 10" hidden="1">
                        <a:extLst>
                          <a:ext uri="{FF2B5EF4-FFF2-40B4-BE49-F238E27FC236}">
                            <a16:creationId xmlns:a16="http://schemas.microsoft.com/office/drawing/2014/main" id="{E78BCE73-048D-41BB-87F4-A404131C8683}"/>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3DAE0039-DADC-4A0A-B203-9378EF510543}"/>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4" name="Foliennummernplatzhalter 3">
            <a:extLst>
              <a:ext uri="{FF2B5EF4-FFF2-40B4-BE49-F238E27FC236}">
                <a16:creationId xmlns:a16="http://schemas.microsoft.com/office/drawing/2014/main" id="{A88CF6A6-0CBF-4C7A-B7A0-7C6324395AEE}"/>
              </a:ext>
            </a:extLst>
          </p:cNvPr>
          <p:cNvSpPr>
            <a:spLocks noGrp="1"/>
          </p:cNvSpPr>
          <p:nvPr>
            <p:ph type="sldNum" sz="quarter" idx="10"/>
          </p:nvPr>
        </p:nvSpPr>
        <p:spPr/>
        <p:txBody>
          <a:bodyPr/>
          <a:lstStyle/>
          <a:p>
            <a:fld id="{02CEFE82-39F2-4F47-8A0C-D5AB3496FA5C}" type="slidenum">
              <a:rPr lang="de-DE" smtClean="0"/>
              <a:pPr/>
              <a:t>8</a:t>
            </a:fld>
            <a:endParaRPr lang="de-DE" dirty="0"/>
          </a:p>
        </p:txBody>
      </p:sp>
      <p:sp>
        <p:nvSpPr>
          <p:cNvPr id="2" name="Inhaltsplatzhalter 1">
            <a:extLst>
              <a:ext uri="{FF2B5EF4-FFF2-40B4-BE49-F238E27FC236}">
                <a16:creationId xmlns:a16="http://schemas.microsoft.com/office/drawing/2014/main" id="{B0ABB48E-F002-493A-8AB0-08ACECF579EB}"/>
              </a:ext>
            </a:extLst>
          </p:cNvPr>
          <p:cNvSpPr>
            <a:spLocks noGrp="1"/>
          </p:cNvSpPr>
          <p:nvPr>
            <p:ph sz="quarter" idx="42"/>
          </p:nvPr>
        </p:nvSpPr>
        <p:spPr/>
        <p:txBody>
          <a:bodyPr/>
          <a:lstStyle/>
          <a:p>
            <a:r>
              <a:rPr lang="de-DE" dirty="0"/>
              <a:t>Die deutsche Chemieindustrie ist der sechstgrößte Arbeitgeber in Deutschland.</a:t>
            </a:r>
          </a:p>
          <a:p>
            <a:r>
              <a:rPr lang="de-DE" dirty="0"/>
              <a:t>Die Branche bietet sichere und gut bezahlte Arbeitsplätze und hat in den letzten Jahren Beschäftigung aufgebaut (+65.000 Mitarbeiter seit 2010). </a:t>
            </a:r>
          </a:p>
          <a:p>
            <a:r>
              <a:rPr lang="de-DE" dirty="0"/>
              <a:t>Mit durchschnittlich fast 71.000 Euro im Jahr 2024 liegen die Gehälter in der Branche</a:t>
            </a:r>
            <a:br>
              <a:rPr lang="de-DE" dirty="0"/>
            </a:br>
            <a:r>
              <a:rPr lang="de-DE" dirty="0"/>
              <a:t>über ein Fünftel über dem Durchschnitt des Verarbeitenden Gewerbes.</a:t>
            </a:r>
          </a:p>
          <a:p>
            <a:pPr marL="0" indent="0">
              <a:buNone/>
            </a:pPr>
            <a:r>
              <a:rPr lang="de-DE" dirty="0"/>
              <a:t> </a:t>
            </a:r>
          </a:p>
        </p:txBody>
      </p:sp>
      <p:sp>
        <p:nvSpPr>
          <p:cNvPr id="6" name="Inhaltsplatzhalter 5">
            <a:extLst>
              <a:ext uri="{FF2B5EF4-FFF2-40B4-BE49-F238E27FC236}">
                <a16:creationId xmlns:a16="http://schemas.microsoft.com/office/drawing/2014/main" id="{6C458712-F280-4573-AB6B-A54FFD0DB8A9}"/>
              </a:ext>
            </a:extLst>
          </p:cNvPr>
          <p:cNvSpPr>
            <a:spLocks noGrp="1"/>
          </p:cNvSpPr>
          <p:nvPr>
            <p:ph type="body" sz="quarter" idx="40"/>
          </p:nvPr>
        </p:nvSpPr>
        <p:spPr/>
        <p:txBody>
          <a:bodyPr/>
          <a:lstStyle/>
          <a:p>
            <a:r>
              <a:rPr lang="de-DE" dirty="0"/>
              <a:t>Quelle: Destatis</a:t>
            </a:r>
          </a:p>
        </p:txBody>
      </p:sp>
      <p:sp>
        <p:nvSpPr>
          <p:cNvPr id="8" name="Textplatzhalter 7">
            <a:extLst>
              <a:ext uri="{FF2B5EF4-FFF2-40B4-BE49-F238E27FC236}">
                <a16:creationId xmlns:a16="http://schemas.microsoft.com/office/drawing/2014/main" id="{49754C19-B750-4221-9134-E98C4FC76079}"/>
              </a:ext>
            </a:extLst>
          </p:cNvPr>
          <p:cNvSpPr>
            <a:spLocks noGrp="1"/>
          </p:cNvSpPr>
          <p:nvPr>
            <p:ph type="body" sz="quarter" idx="19"/>
          </p:nvPr>
        </p:nvSpPr>
        <p:spPr/>
        <p:txBody>
          <a:bodyPr/>
          <a:lstStyle/>
          <a:p>
            <a:r>
              <a:rPr lang="de-DE" dirty="0"/>
              <a:t>in 1.000</a:t>
            </a:r>
          </a:p>
        </p:txBody>
      </p:sp>
      <p:sp>
        <p:nvSpPr>
          <p:cNvPr id="5" name="Textplatzhalter 4">
            <a:extLst>
              <a:ext uri="{FF2B5EF4-FFF2-40B4-BE49-F238E27FC236}">
                <a16:creationId xmlns:a16="http://schemas.microsoft.com/office/drawing/2014/main" id="{58996F33-7655-4796-A8F2-819A6CCBE145}"/>
              </a:ext>
            </a:extLst>
          </p:cNvPr>
          <p:cNvSpPr>
            <a:spLocks noGrp="1"/>
          </p:cNvSpPr>
          <p:nvPr>
            <p:ph type="body" sz="quarter" idx="13"/>
          </p:nvPr>
        </p:nvSpPr>
        <p:spPr/>
        <p:txBody>
          <a:bodyPr/>
          <a:lstStyle/>
          <a:p>
            <a:r>
              <a:rPr lang="de-DE" dirty="0"/>
              <a:t>Beschäftigte in der Chemie- und Pharmaindustrie</a:t>
            </a:r>
          </a:p>
        </p:txBody>
      </p:sp>
      <p:sp>
        <p:nvSpPr>
          <p:cNvPr id="3" name="Titel 2">
            <a:extLst>
              <a:ext uri="{FF2B5EF4-FFF2-40B4-BE49-F238E27FC236}">
                <a16:creationId xmlns:a16="http://schemas.microsoft.com/office/drawing/2014/main" id="{3F7C0607-AF9C-4450-9C39-B45AD5790B37}"/>
              </a:ext>
            </a:extLst>
          </p:cNvPr>
          <p:cNvSpPr>
            <a:spLocks noGrp="1"/>
          </p:cNvSpPr>
          <p:nvPr>
            <p:ph type="title"/>
          </p:nvPr>
        </p:nvSpPr>
        <p:spPr>
          <a:noFill/>
        </p:spPr>
        <p:txBody>
          <a:bodyPr vert="horz"/>
          <a:lstStyle/>
          <a:p>
            <a:r>
              <a:rPr lang="de-DE" dirty="0"/>
              <a:t>Steigende Beschäftigtenzahlen</a:t>
            </a:r>
            <a:endParaRPr lang="de-DE" dirty="0">
              <a:solidFill>
                <a:srgbClr val="FF0000"/>
              </a:solidFill>
            </a:endParaRPr>
          </a:p>
        </p:txBody>
      </p:sp>
      <p:graphicFrame>
        <p:nvGraphicFramePr>
          <p:cNvPr id="12" name="Chart 1">
            <a:extLst>
              <a:ext uri="{FF2B5EF4-FFF2-40B4-BE49-F238E27FC236}">
                <a16:creationId xmlns:a16="http://schemas.microsoft.com/office/drawing/2014/main" id="{7FD29477-9579-4686-A2F3-A7AE90F77839}"/>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3164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C250273E-5105-41F7-962B-E83E3E6211C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Objekt 9" hidden="1">
                        <a:extLst>
                          <a:ext uri="{FF2B5EF4-FFF2-40B4-BE49-F238E27FC236}">
                            <a16:creationId xmlns:a16="http://schemas.microsoft.com/office/drawing/2014/main" id="{C250273E-5105-41F7-962B-E83E3E6211C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oliennummernplatzhalter 14"/>
          <p:cNvSpPr>
            <a:spLocks noGrp="1"/>
          </p:cNvSpPr>
          <p:nvPr>
            <p:ph type="sldNum" sz="quarter" idx="10"/>
          </p:nvPr>
        </p:nvSpPr>
        <p:spPr/>
        <p:txBody>
          <a:bodyPr/>
          <a:lstStyle/>
          <a:p>
            <a:fld id="{02CEFE82-39F2-4F47-8A0C-D5AB3496FA5C}" type="slidenum">
              <a:rPr lang="de-DE" smtClean="0"/>
              <a:pPr/>
              <a:t>9</a:t>
            </a:fld>
            <a:endParaRPr lang="de-DE" dirty="0"/>
          </a:p>
        </p:txBody>
      </p:sp>
      <p:sp>
        <p:nvSpPr>
          <p:cNvPr id="7" name="Textplatzhalter 6"/>
          <p:cNvSpPr>
            <a:spLocks noGrp="1"/>
          </p:cNvSpPr>
          <p:nvPr>
            <p:ph sz="quarter" idx="42"/>
          </p:nvPr>
        </p:nvSpPr>
        <p:spPr>
          <a:xfrm>
            <a:off x="6283440" y="1763713"/>
            <a:ext cx="5387977" cy="4032250"/>
          </a:xfrm>
        </p:spPr>
        <p:txBody>
          <a:bodyPr/>
          <a:lstStyle/>
          <a:p>
            <a:r>
              <a:rPr lang="de-DE" sz="1800" dirty="0"/>
              <a:t>Für die technisch anspruchsvollen Arbeitsplätze braucht die Chemie qualifizierte und kompetente Mitarbeiter. Deshalb bildet sie selbst aus. </a:t>
            </a:r>
          </a:p>
          <a:p>
            <a:r>
              <a:rPr lang="de-DE" sz="1800" dirty="0"/>
              <a:t>Trotz Produktionsrückgängen, Umsatzminus und anhaltender Unsicherheit investierte die Branche verstärkt in die Ausbildung von Fachkräften: Mit 10.088 neu angebotenen Ausbildungsplätzen konnte die Zahl der Ausbildungsplätze auf einen Rekordwert gesteigert werden.</a:t>
            </a:r>
          </a:p>
          <a:p>
            <a:r>
              <a:rPr lang="de-DE" sz="1800" dirty="0"/>
              <a:t>Nach erfolgreichem Ausbildungsabschluss werden über 90 Prozent der Ausgebildeten übernommen (2024: 92 Prozent). </a:t>
            </a:r>
          </a:p>
        </p:txBody>
      </p:sp>
      <p:sp>
        <p:nvSpPr>
          <p:cNvPr id="5" name="Textplatzhalter 4">
            <a:extLst>
              <a:ext uri="{FF2B5EF4-FFF2-40B4-BE49-F238E27FC236}">
                <a16:creationId xmlns:a16="http://schemas.microsoft.com/office/drawing/2014/main" id="{84C5C08F-5984-4EC3-AA5F-D7BA24A477BE}"/>
              </a:ext>
            </a:extLst>
          </p:cNvPr>
          <p:cNvSpPr>
            <a:spLocks noGrp="1"/>
          </p:cNvSpPr>
          <p:nvPr>
            <p:ph type="body" sz="quarter" idx="40"/>
          </p:nvPr>
        </p:nvSpPr>
        <p:spPr/>
        <p:txBody>
          <a:bodyPr/>
          <a:lstStyle/>
          <a:p>
            <a:r>
              <a:rPr lang="de-DE" dirty="0"/>
              <a:t>Quelle: BAVC	BAVC Abgrenzung inklusive Teile der Gummi- und Kunststoffindustrie</a:t>
            </a:r>
          </a:p>
          <a:p>
            <a:endParaRPr lang="de-DE" dirty="0"/>
          </a:p>
          <a:p>
            <a:endParaRPr lang="de-DE" dirty="0"/>
          </a:p>
        </p:txBody>
      </p:sp>
      <p:sp>
        <p:nvSpPr>
          <p:cNvPr id="4" name="Textplatzhalter 3"/>
          <p:cNvSpPr>
            <a:spLocks noGrp="1"/>
          </p:cNvSpPr>
          <p:nvPr>
            <p:ph type="body" sz="quarter" idx="19"/>
          </p:nvPr>
        </p:nvSpPr>
        <p:spPr/>
        <p:txBody>
          <a:bodyPr/>
          <a:lstStyle/>
          <a:p>
            <a:r>
              <a:rPr lang="de-DE" dirty="0"/>
              <a:t>Anzahl der Ausbildungsplätze der Chemie- und Pharmaindustrie + Teile der Gummi- und Kunststoffindustrie (Abgrenzung: BAVC)</a:t>
            </a:r>
          </a:p>
          <a:p>
            <a:endParaRPr lang="de-DE" dirty="0"/>
          </a:p>
        </p:txBody>
      </p:sp>
      <p:sp>
        <p:nvSpPr>
          <p:cNvPr id="3" name="Textplatzhalter 2"/>
          <p:cNvSpPr>
            <a:spLocks noGrp="1"/>
          </p:cNvSpPr>
          <p:nvPr>
            <p:ph type="body" sz="quarter" idx="13"/>
          </p:nvPr>
        </p:nvSpPr>
        <p:spPr/>
        <p:txBody>
          <a:bodyPr/>
          <a:lstStyle/>
          <a:p>
            <a:r>
              <a:rPr lang="de-DE" dirty="0"/>
              <a:t>Ausbildungsplatzangebot in Deutschland</a:t>
            </a:r>
          </a:p>
          <a:p>
            <a:endParaRPr lang="de-DE" dirty="0"/>
          </a:p>
        </p:txBody>
      </p:sp>
      <p:sp>
        <p:nvSpPr>
          <p:cNvPr id="2" name="Titel 1"/>
          <p:cNvSpPr>
            <a:spLocks noGrp="1"/>
          </p:cNvSpPr>
          <p:nvPr>
            <p:ph type="title"/>
          </p:nvPr>
        </p:nvSpPr>
        <p:spPr>
          <a:noFill/>
        </p:spPr>
        <p:txBody>
          <a:bodyPr vert="horz"/>
          <a:lstStyle/>
          <a:p>
            <a:r>
              <a:rPr lang="de-DE" dirty="0"/>
              <a:t>Die Branche bildet aus</a:t>
            </a:r>
            <a:endParaRPr lang="de-DE" dirty="0">
              <a:solidFill>
                <a:srgbClr val="FF0000"/>
              </a:solidFill>
            </a:endParaRPr>
          </a:p>
        </p:txBody>
      </p:sp>
      <p:sp>
        <p:nvSpPr>
          <p:cNvPr id="9" name="Textplatzhalter 6"/>
          <p:cNvSpPr txBox="1">
            <a:spLocks/>
          </p:cNvSpPr>
          <p:nvPr/>
        </p:nvSpPr>
        <p:spPr>
          <a:xfrm>
            <a:off x="3085299" y="6462003"/>
            <a:ext cx="4010022" cy="144001"/>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None/>
              <a:defRPr lang="de-DE" sz="800" kern="1200" baseline="0" noProof="0" dirty="0" smtClean="0">
                <a:solidFill>
                  <a:schemeClr val="tx1">
                    <a:lumMod val="60000"/>
                    <a:lumOff val="40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a:solidFill>
                <a:srgbClr val="FF0000"/>
              </a:solidFill>
            </a:endParaRPr>
          </a:p>
        </p:txBody>
      </p:sp>
      <p:graphicFrame>
        <p:nvGraphicFramePr>
          <p:cNvPr id="11" name="Diagrammplatzhalter 10">
            <a:extLst>
              <a:ext uri="{FF2B5EF4-FFF2-40B4-BE49-F238E27FC236}">
                <a16:creationId xmlns:a16="http://schemas.microsoft.com/office/drawing/2014/main" id="{BF2D6116-D6A9-42B3-8A96-1E97617E0D4C}"/>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528247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uL4wfA_cpXulPdzwb7aQ6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k_xsLIJ0T2.mpWffi.hbb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tcBQddfOKZiuEZ91wNEnH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zrMK.95b2GgaY.ASwO9m9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JW85WiQvR8..eSlCtuVdQ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mit-Beispielen - Kopie.potx" id="{2330E2F9-9903-4BD3-9DA1-C09097A0152B}" vid="{ADFABABF-7110-4641-A439-1C6D4FD74432}"/>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3C22AA-86C8-4E57-B9ED-8ACDC5E24843}">
  <ds:schemaRefs>
    <ds:schemaRef ds:uri="http://schemas.microsoft.com/office/2006/metadata/properties"/>
    <ds:schemaRef ds:uri="http://purl.org/dc/terms/"/>
    <ds:schemaRef ds:uri="f419676e-231e-4a92-8714-0ff896738fc6"/>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568dfcef-6e46-41c2-bd36-2f30ecf621fc"/>
    <ds:schemaRef ds:uri="http://www.w3.org/XML/1998/namespace"/>
  </ds:schemaRefs>
</ds:datastoreItem>
</file>

<file path=customXml/itemProps2.xml><?xml version="1.0" encoding="utf-8"?>
<ds:datastoreItem xmlns:ds="http://schemas.openxmlformats.org/officeDocument/2006/customXml" ds:itemID="{0C1B4500-CB14-488A-9D3F-D74BAC2BB9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61457A-3DF3-4CD6-BD27-2F0564893F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VCI-PP Vorlage-blanko</Template>
  <TotalTime>0</TotalTime>
  <Words>2382</Words>
  <Application>Microsoft Office PowerPoint</Application>
  <PresentationFormat>Breitbild</PresentationFormat>
  <Paragraphs>308</Paragraphs>
  <Slides>27</Slides>
  <Notes>7</Notes>
  <HiddenSlides>0</HiddenSlides>
  <MMClips>0</MMClips>
  <ScaleCrop>false</ScaleCrop>
  <HeadingPairs>
    <vt:vector size="8" baseType="variant">
      <vt:variant>
        <vt:lpstr>Verwendete Schriftarten</vt:lpstr>
      </vt:variant>
      <vt:variant>
        <vt:i4>10</vt:i4>
      </vt:variant>
      <vt:variant>
        <vt:lpstr>Design</vt:lpstr>
      </vt:variant>
      <vt:variant>
        <vt:i4>1</vt:i4>
      </vt:variant>
      <vt:variant>
        <vt:lpstr>Eingebettete OLE-Server</vt:lpstr>
      </vt:variant>
      <vt:variant>
        <vt:i4>1</vt:i4>
      </vt:variant>
      <vt:variant>
        <vt:lpstr>Folientitel</vt:lpstr>
      </vt:variant>
      <vt:variant>
        <vt:i4>27</vt:i4>
      </vt:variant>
    </vt:vector>
  </HeadingPairs>
  <TitlesOfParts>
    <vt:vector size="39" baseType="lpstr">
      <vt:lpstr>Arial</vt:lpstr>
      <vt:lpstr>Bahnschrift SemiBold</vt:lpstr>
      <vt:lpstr>Bookman Old Style</vt:lpstr>
      <vt:lpstr>Calibri</vt:lpstr>
      <vt:lpstr>Gotham Black</vt:lpstr>
      <vt:lpstr>Montserrat</vt:lpstr>
      <vt:lpstr>Montserrat Black</vt:lpstr>
      <vt:lpstr>Source Sans Pro</vt:lpstr>
      <vt:lpstr>STIXGeneral-Regular</vt:lpstr>
      <vt:lpstr>VCI_Symbole</vt:lpstr>
      <vt:lpstr>VCI-Layouts</vt:lpstr>
      <vt:lpstr>think-cell Folie</vt:lpstr>
      <vt:lpstr>Branchenporträt der deutschen chemie- und Pharmaindustrie</vt:lpstr>
      <vt:lpstr>Inhaltsverzeichnis</vt:lpstr>
      <vt:lpstr>Die Branche im Überblick – Kennzahlen 2024</vt:lpstr>
      <vt:lpstr>Große Bedeutung für die Gesamtwirtschaft</vt:lpstr>
      <vt:lpstr>Kern des Industrielands Deutschland</vt:lpstr>
      <vt:lpstr>Die Branche ist eine der größten Industriebranchen</vt:lpstr>
      <vt:lpstr>Die Branche ist stark mittelständisch geprägt</vt:lpstr>
      <vt:lpstr>Steigende Beschäftigtenzahlen</vt:lpstr>
      <vt:lpstr>Die Branche bildet aus</vt:lpstr>
      <vt:lpstr>Die Chemie ist energieintensiv, reduziert aber Energieverbrauch und Emissionen</vt:lpstr>
      <vt:lpstr>Naphtha: wichtigster Rohstoff der organischen Chemie</vt:lpstr>
      <vt:lpstr>Chemie steht am Anfang der Wertschöpfung</vt:lpstr>
      <vt:lpstr>Neue Wertschöpfungsstrukturen entstehen</vt:lpstr>
      <vt:lpstr>Inländische Produktion wird innerhalb der Industrie weiterverarbeitet</vt:lpstr>
      <vt:lpstr>Hauptabnehmer: Kunststoffverarbeiter und Bau</vt:lpstr>
      <vt:lpstr>Die Branche investiert stark im Inland</vt:lpstr>
      <vt:lpstr>Die Branche ist forschungsstark</vt:lpstr>
      <vt:lpstr>Die Branche ist Innovationsmotor einer zirkulären Zukunft</vt:lpstr>
      <vt:lpstr>Deutschland ist drittgrößter Chemie/Pharmastandort</vt:lpstr>
      <vt:lpstr>Viele Global Player bei Chemie &amp; Pharma</vt:lpstr>
      <vt:lpstr>Die Branche ist stark exportorientiert</vt:lpstr>
      <vt:lpstr>Deutschland exportiert mehr als alle anderen Länder</vt:lpstr>
      <vt:lpstr>Europa ist der wichtigste Markt für die Branche</vt:lpstr>
      <vt:lpstr>Die Branche investiert stark im Ausland –  in Sachanlagen und…</vt:lpstr>
      <vt:lpstr>… in Unternehmen und Beteiligungen</vt:lpstr>
      <vt:lpstr>Weiterführende Informationen</vt:lpstr>
      <vt:lpstr>VCI-Ansprechpartnerin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2025-05-22T07:47:52Z</dcterms:created>
  <dcterms:modified xsi:type="dcterms:W3CDTF">2025-07-30T15:12:30Z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